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2" roundtripDataSignature="AMtx7mhjOqnjqqOH2AXtfHNj8rZLZVBU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customschemas.google.com/relationships/presentationmetadata" Target="metadata"/><Relationship Id="rId21"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1945cc664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21945cc6645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1945cc664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1945cc6645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1945cc664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1945cc6645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1945cc6645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21945cc6645_0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945cc6645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21945cc6645_1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1945cc664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21945cc6645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1945cc6645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1945cc6645_1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945cc66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1945cc664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1945cc664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21945cc6645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1945cc664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1945cc6645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1945cc664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21945cc6645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solidFill>
          <a:srgbClr val="DDEAF6"/>
        </a:solidFill>
      </p:bgPr>
    </p:bg>
    <p:spTree>
      <p:nvGrpSpPr>
        <p:cNvPr id="6" name="Shape 6"/>
        <p:cNvGrpSpPr/>
        <p:nvPr/>
      </p:nvGrpSpPr>
      <p:grpSpPr>
        <a:xfrm>
          <a:off x="0" y="0"/>
          <a:ext cx="0" cy="0"/>
          <a:chOff x="0" y="0"/>
          <a:chExt cx="0" cy="0"/>
        </a:xfrm>
      </p:grpSpPr>
      <p:sp>
        <p:nvSpPr>
          <p:cNvPr id="7" name="Google Shape;7;p50"/>
          <p:cNvSpPr/>
          <p:nvPr/>
        </p:nvSpPr>
        <p:spPr>
          <a:xfrm rot="2710283">
            <a:off x="3230156" y="-3604334"/>
            <a:ext cx="5188206" cy="13481605"/>
          </a:xfrm>
          <a:custGeom>
            <a:rect b="b" l="l" r="r" t="t"/>
            <a:pathLst>
              <a:path extrusionOk="0" h="13481605" w="5188206">
                <a:moveTo>
                  <a:pt x="4872276" y="0"/>
                </a:moveTo>
                <a:lnTo>
                  <a:pt x="5188206" y="314046"/>
                </a:lnTo>
                <a:lnTo>
                  <a:pt x="5188206" y="9409991"/>
                </a:lnTo>
                <a:lnTo>
                  <a:pt x="1140878" y="13481605"/>
                </a:lnTo>
                <a:lnTo>
                  <a:pt x="0" y="12347532"/>
                </a:lnTo>
                <a:lnTo>
                  <a:pt x="1" y="4901511"/>
                </a:lnTo>
                <a:close/>
              </a:path>
            </a:pathLst>
          </a:custGeom>
          <a:solidFill>
            <a:schemeClr val="accent1">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8" name="Google Shape;8;p50"/>
          <p:cNvPicPr preferRelativeResize="0"/>
          <p:nvPr/>
        </p:nvPicPr>
        <p:blipFill rotWithShape="1">
          <a:blip r:embed="rId2">
            <a:alphaModFix amt="29000"/>
          </a:blip>
          <a:srcRect b="1915" l="25586" r="22468" t="29014"/>
          <a:stretch/>
        </p:blipFill>
        <p:spPr>
          <a:xfrm>
            <a:off x="7291761" y="1"/>
            <a:ext cx="4900239" cy="6858000"/>
          </a:xfrm>
          <a:prstGeom prst="rect">
            <a:avLst/>
          </a:prstGeom>
          <a:noFill/>
          <a:ln>
            <a:noFill/>
          </a:ln>
        </p:spPr>
      </p:pic>
      <p:pic>
        <p:nvPicPr>
          <p:cNvPr id="9" name="Google Shape;9;p50"/>
          <p:cNvPicPr preferRelativeResize="0"/>
          <p:nvPr/>
        </p:nvPicPr>
        <p:blipFill rotWithShape="1">
          <a:blip r:embed="rId2">
            <a:alphaModFix amt="29000"/>
          </a:blip>
          <a:srcRect b="0" l="59969" r="0" t="27509"/>
          <a:stretch/>
        </p:blipFill>
        <p:spPr>
          <a:xfrm>
            <a:off x="-147" y="0"/>
            <a:ext cx="3611440" cy="6904883"/>
          </a:xfrm>
          <a:prstGeom prst="rect">
            <a:avLst/>
          </a:prstGeom>
          <a:noFill/>
          <a:ln>
            <a:noFill/>
          </a:ln>
        </p:spPr>
      </p:pic>
      <p:sp>
        <p:nvSpPr>
          <p:cNvPr id="10" name="Google Shape;10;p50"/>
          <p:cNvSpPr/>
          <p:nvPr/>
        </p:nvSpPr>
        <p:spPr>
          <a:xfrm rot="-2682440">
            <a:off x="6757340" y="5310244"/>
            <a:ext cx="2184922" cy="719634"/>
          </a:xfrm>
          <a:custGeom>
            <a:rect b="b" l="l" r="r" t="t"/>
            <a:pathLst>
              <a:path extrusionOk="0" h="856013" w="2598991">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50"/>
          <p:cNvSpPr/>
          <p:nvPr/>
        </p:nvSpPr>
        <p:spPr>
          <a:xfrm rot="-2682440">
            <a:off x="2315319" y="657619"/>
            <a:ext cx="2184922" cy="719634"/>
          </a:xfrm>
          <a:custGeom>
            <a:rect b="b" l="l" r="r" t="t"/>
            <a:pathLst>
              <a:path extrusionOk="0" h="856013" w="2598991">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 name="Google Shape;12;p50"/>
          <p:cNvSpPr/>
          <p:nvPr/>
        </p:nvSpPr>
        <p:spPr>
          <a:xfrm rot="-2700000">
            <a:off x="3249095" y="3545172"/>
            <a:ext cx="898779" cy="18823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50"/>
          <p:cNvSpPr/>
          <p:nvPr/>
        </p:nvSpPr>
        <p:spPr>
          <a:xfrm rot="-2700000">
            <a:off x="3933047" y="3402148"/>
            <a:ext cx="471088" cy="98661"/>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50"/>
          <p:cNvSpPr/>
          <p:nvPr/>
        </p:nvSpPr>
        <p:spPr>
          <a:xfrm>
            <a:off x="8690530" y="3132960"/>
            <a:ext cx="296040" cy="296040"/>
          </a:xfrm>
          <a:prstGeom prst="plus">
            <a:avLst>
              <a:gd fmla="val 4377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50"/>
          <p:cNvSpPr/>
          <p:nvPr/>
        </p:nvSpPr>
        <p:spPr>
          <a:xfrm rot="1642289">
            <a:off x="1982541" y="4138539"/>
            <a:ext cx="296040" cy="296040"/>
          </a:xfrm>
          <a:prstGeom prst="plus">
            <a:avLst>
              <a:gd fmla="val 4377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50"/>
          <p:cNvSpPr/>
          <p:nvPr/>
        </p:nvSpPr>
        <p:spPr>
          <a:xfrm rot="-9543087">
            <a:off x="5363426" y="5089801"/>
            <a:ext cx="251202" cy="216553"/>
          </a:xfrm>
          <a:prstGeom prst="triangle">
            <a:avLst>
              <a:gd fmla="val 50000" name="adj"/>
            </a:avLst>
          </a:prstGeom>
          <a:no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50"/>
          <p:cNvSpPr/>
          <p:nvPr/>
        </p:nvSpPr>
        <p:spPr>
          <a:xfrm rot="-9543087">
            <a:off x="8103105" y="591382"/>
            <a:ext cx="251202" cy="216553"/>
          </a:xfrm>
          <a:prstGeom prst="triangle">
            <a:avLst>
              <a:gd fmla="val 50000" name="adj"/>
            </a:avLst>
          </a:prstGeom>
          <a:no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50"/>
          <p:cNvSpPr/>
          <p:nvPr/>
        </p:nvSpPr>
        <p:spPr>
          <a:xfrm>
            <a:off x="3621417" y="2170597"/>
            <a:ext cx="213463" cy="213463"/>
          </a:xfrm>
          <a:prstGeom prst="ellipse">
            <a:avLst/>
          </a:prstGeom>
          <a:no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50"/>
          <p:cNvSpPr/>
          <p:nvPr/>
        </p:nvSpPr>
        <p:spPr>
          <a:xfrm>
            <a:off x="10794549" y="1222466"/>
            <a:ext cx="213463" cy="213463"/>
          </a:xfrm>
          <a:prstGeom prst="ellipse">
            <a:avLst/>
          </a:prstGeom>
          <a:no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50"/>
          <p:cNvSpPr/>
          <p:nvPr/>
        </p:nvSpPr>
        <p:spPr>
          <a:xfrm rot="-2700000">
            <a:off x="7806765" y="2002509"/>
            <a:ext cx="898779" cy="18823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50"/>
          <p:cNvSpPr/>
          <p:nvPr/>
        </p:nvSpPr>
        <p:spPr>
          <a:xfrm rot="-2700000">
            <a:off x="8490717" y="1859485"/>
            <a:ext cx="471088" cy="98661"/>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spTree>
      <p:nvGrpSpPr>
        <p:cNvPr id="121" name="Shape 121"/>
        <p:cNvGrpSpPr/>
        <p:nvPr/>
      </p:nvGrpSpPr>
      <p:grpSpPr>
        <a:xfrm>
          <a:off x="0" y="0"/>
          <a:ext cx="0" cy="0"/>
          <a:chOff x="0" y="0"/>
          <a:chExt cx="0" cy="0"/>
        </a:xfrm>
      </p:grpSpPr>
      <p:sp>
        <p:nvSpPr>
          <p:cNvPr id="122" name="Google Shape;122;p59"/>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23" name="Shape 123"/>
        <p:cNvGrpSpPr/>
        <p:nvPr/>
      </p:nvGrpSpPr>
      <p:grpSpPr>
        <a:xfrm>
          <a:off x="0" y="0"/>
          <a:ext cx="0" cy="0"/>
          <a:chOff x="0" y="0"/>
          <a:chExt cx="0" cy="0"/>
        </a:xfrm>
      </p:grpSpPr>
      <p:sp>
        <p:nvSpPr>
          <p:cNvPr id="124" name="Google Shape;124;p60"/>
          <p:cNvSpPr/>
          <p:nvPr>
            <p:ph idx="2" type="pic"/>
          </p:nvPr>
        </p:nvSpPr>
        <p:spPr>
          <a:xfrm>
            <a:off x="5321175" y="1"/>
            <a:ext cx="6784903" cy="659339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spTree>
      <p:nvGrpSpPr>
        <p:cNvPr id="125" name="Shape 125"/>
        <p:cNvGrpSpPr/>
        <p:nvPr/>
      </p:nvGrpSpPr>
      <p:grpSpPr>
        <a:xfrm>
          <a:off x="0" y="0"/>
          <a:ext cx="0" cy="0"/>
          <a:chOff x="0" y="0"/>
          <a:chExt cx="0" cy="0"/>
        </a:xfrm>
      </p:grpSpPr>
      <p:sp>
        <p:nvSpPr>
          <p:cNvPr id="126" name="Google Shape;126;p61"/>
          <p:cNvSpPr/>
          <p:nvPr>
            <p:ph idx="2" type="pic"/>
          </p:nvPr>
        </p:nvSpPr>
        <p:spPr>
          <a:xfrm>
            <a:off x="9665821" y="2607547"/>
            <a:ext cx="2526179" cy="3865122"/>
          </a:xfrm>
          <a:prstGeom prst="rect">
            <a:avLst/>
          </a:prstGeom>
          <a:solidFill>
            <a:srgbClr val="F2F2F2"/>
          </a:solidFill>
          <a:ln>
            <a:noFill/>
          </a:ln>
        </p:spPr>
      </p:sp>
      <p:sp>
        <p:nvSpPr>
          <p:cNvPr id="127" name="Google Shape;127;p61"/>
          <p:cNvSpPr/>
          <p:nvPr>
            <p:ph idx="3" type="pic"/>
          </p:nvPr>
        </p:nvSpPr>
        <p:spPr>
          <a:xfrm>
            <a:off x="4063772" y="0"/>
            <a:ext cx="4055025" cy="2271775"/>
          </a:xfrm>
          <a:prstGeom prst="rect">
            <a:avLst/>
          </a:prstGeom>
          <a:solidFill>
            <a:srgbClr val="F2F2F2"/>
          </a:solidFill>
          <a:ln>
            <a:noFill/>
          </a:ln>
        </p:spPr>
      </p:sp>
      <p:sp>
        <p:nvSpPr>
          <p:cNvPr id="128" name="Google Shape;128;p61"/>
          <p:cNvSpPr/>
          <p:nvPr/>
        </p:nvSpPr>
        <p:spPr>
          <a:xfrm flipH="1" rot="10800000">
            <a:off x="512789" y="0"/>
            <a:ext cx="4135909" cy="3874156"/>
          </a:xfrm>
          <a:prstGeom prst="pentagon">
            <a:avLst>
              <a:gd fmla="val 105146" name="hf"/>
              <a:gd fmla="val 110557" name="vf"/>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61"/>
          <p:cNvSpPr/>
          <p:nvPr/>
        </p:nvSpPr>
        <p:spPr>
          <a:xfrm flipH="1" rot="-10633462">
            <a:off x="7597866" y="0"/>
            <a:ext cx="4135909" cy="3874156"/>
          </a:xfrm>
          <a:prstGeom prst="pentagon">
            <a:avLst>
              <a:gd fmla="val 105146" name="hf"/>
              <a:gd fmla="val 110557" name="vf"/>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61"/>
          <p:cNvSpPr/>
          <p:nvPr/>
        </p:nvSpPr>
        <p:spPr>
          <a:xfrm flipH="1" rot="6507465">
            <a:off x="10861594" y="5866878"/>
            <a:ext cx="809887" cy="1816817"/>
          </a:xfrm>
          <a:custGeom>
            <a:rect b="b" l="l" r="r" t="t"/>
            <a:pathLst>
              <a:path extrusionOk="0" h="1816817" w="809887">
                <a:moveTo>
                  <a:pt x="232932" y="1816817"/>
                </a:moveTo>
                <a:lnTo>
                  <a:pt x="809887" y="67916"/>
                </a:lnTo>
                <a:lnTo>
                  <a:pt x="606409" y="0"/>
                </a:lnTo>
                <a:lnTo>
                  <a:pt x="0" y="1816816"/>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61"/>
          <p:cNvSpPr/>
          <p:nvPr/>
        </p:nvSpPr>
        <p:spPr>
          <a:xfrm rot="-6507465">
            <a:off x="485530" y="5866878"/>
            <a:ext cx="809887" cy="1816817"/>
          </a:xfrm>
          <a:custGeom>
            <a:rect b="b" l="l" r="r" t="t"/>
            <a:pathLst>
              <a:path extrusionOk="0" h="1816817" w="809887">
                <a:moveTo>
                  <a:pt x="232932" y="1816817"/>
                </a:moveTo>
                <a:lnTo>
                  <a:pt x="809887" y="67916"/>
                </a:lnTo>
                <a:lnTo>
                  <a:pt x="606409" y="0"/>
                </a:lnTo>
                <a:lnTo>
                  <a:pt x="0" y="1816816"/>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61"/>
          <p:cNvSpPr/>
          <p:nvPr>
            <p:ph idx="4" type="pic"/>
          </p:nvPr>
        </p:nvSpPr>
        <p:spPr>
          <a:xfrm>
            <a:off x="0" y="2607548"/>
            <a:ext cx="2560141" cy="3874146"/>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tyle slide layout">
  <p:cSld name="5_Style slide layout">
    <p:bg>
      <p:bgPr>
        <a:blipFill>
          <a:blip r:embed="rId2">
            <a:alphaModFix/>
          </a:blip>
          <a:stretch>
            <a:fillRect/>
          </a:stretch>
        </a:blipFill>
      </p:bgPr>
    </p:bg>
    <p:spTree>
      <p:nvGrpSpPr>
        <p:cNvPr id="133" name="Shape 13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yle slide layout">
  <p:cSld name="2_Style slide layout">
    <p:bg>
      <p:bgPr>
        <a:blipFill>
          <a:blip r:embed="rId2">
            <a:alphaModFix/>
          </a:blip>
          <a:stretch>
            <a:fillRect/>
          </a:stretch>
        </a:blipFill>
      </p:bgPr>
    </p:bg>
    <p:spTree>
      <p:nvGrpSpPr>
        <p:cNvPr id="134" name="Shape 13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135" name="Shape 13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136" name="Shape 136"/>
        <p:cNvGrpSpPr/>
        <p:nvPr/>
      </p:nvGrpSpPr>
      <p:grpSpPr>
        <a:xfrm>
          <a:off x="0" y="0"/>
          <a:ext cx="0" cy="0"/>
          <a:chOff x="0" y="0"/>
          <a:chExt cx="0" cy="0"/>
        </a:xfrm>
      </p:grpSpPr>
      <p:sp>
        <p:nvSpPr>
          <p:cNvPr id="137" name="Google Shape;137;p65"/>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s slide layout">
  <p:cSld name="4_Contents slide layout">
    <p:bg>
      <p:bgPr>
        <a:solidFill>
          <a:schemeClr val="accent3"/>
        </a:solidFill>
      </p:bgPr>
    </p:bg>
    <p:spTree>
      <p:nvGrpSpPr>
        <p:cNvPr id="138" name="Shape 138"/>
        <p:cNvGrpSpPr/>
        <p:nvPr/>
      </p:nvGrpSpPr>
      <p:grpSpPr>
        <a:xfrm>
          <a:off x="0" y="0"/>
          <a:ext cx="0" cy="0"/>
          <a:chOff x="0" y="0"/>
          <a:chExt cx="0" cy="0"/>
        </a:xfrm>
      </p:grpSpPr>
      <p:sp>
        <p:nvSpPr>
          <p:cNvPr id="139" name="Google Shape;139;p66"/>
          <p:cNvSpPr/>
          <p:nvPr/>
        </p:nvSpPr>
        <p:spPr>
          <a:xfrm rot="-7156613">
            <a:off x="843847" y="4911580"/>
            <a:ext cx="1140072" cy="2962120"/>
          </a:xfrm>
          <a:custGeom>
            <a:rect b="b" l="l" r="r" t="t"/>
            <a:pathLst>
              <a:path extrusionOk="0" h="2962120" w="1140072">
                <a:moveTo>
                  <a:pt x="1140072" y="2962120"/>
                </a:moveTo>
                <a:lnTo>
                  <a:pt x="0" y="2962120"/>
                </a:lnTo>
                <a:lnTo>
                  <a:pt x="0" y="1495855"/>
                </a:lnTo>
                <a:lnTo>
                  <a:pt x="838641" y="0"/>
                </a:lnTo>
                <a:lnTo>
                  <a:pt x="1140072" y="168995"/>
                </a:lnTo>
                <a:close/>
              </a:path>
            </a:pathLst>
          </a:cu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66"/>
          <p:cNvSpPr/>
          <p:nvPr/>
        </p:nvSpPr>
        <p:spPr>
          <a:xfrm rot="4221030">
            <a:off x="283573" y="565936"/>
            <a:ext cx="768387" cy="1712336"/>
          </a:xfrm>
          <a:custGeom>
            <a:rect b="b" l="l" r="r" t="t"/>
            <a:pathLst>
              <a:path extrusionOk="0" h="1712336" w="768387">
                <a:moveTo>
                  <a:pt x="0" y="0"/>
                </a:moveTo>
                <a:lnTo>
                  <a:pt x="768387" y="0"/>
                </a:lnTo>
                <a:lnTo>
                  <a:pt x="768387" y="1712336"/>
                </a:lnTo>
                <a:lnTo>
                  <a:pt x="0" y="1437977"/>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66"/>
          <p:cNvSpPr/>
          <p:nvPr/>
        </p:nvSpPr>
        <p:spPr>
          <a:xfrm rot="7145988">
            <a:off x="774000" y="-711676"/>
            <a:ext cx="777923" cy="2298825"/>
          </a:xfrm>
          <a:custGeom>
            <a:rect b="b" l="l" r="r" t="t"/>
            <a:pathLst>
              <a:path extrusionOk="0" h="2298825" w="777923">
                <a:moveTo>
                  <a:pt x="511308" y="2298825"/>
                </a:moveTo>
                <a:lnTo>
                  <a:pt x="0" y="1380179"/>
                </a:lnTo>
                <a:lnTo>
                  <a:pt x="0" y="0"/>
                </a:lnTo>
                <a:lnTo>
                  <a:pt x="777923" y="0"/>
                </a:lnTo>
                <a:lnTo>
                  <a:pt x="777923" y="2298825"/>
                </a:lnTo>
                <a:close/>
              </a:path>
            </a:pathLst>
          </a:cu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p66"/>
          <p:cNvSpPr/>
          <p:nvPr/>
        </p:nvSpPr>
        <p:spPr>
          <a:xfrm rot="7461413">
            <a:off x="142002" y="-203301"/>
            <a:ext cx="777923" cy="1558219"/>
          </a:xfrm>
          <a:custGeom>
            <a:rect b="b" l="l" r="r" t="t"/>
            <a:pathLst>
              <a:path extrusionOk="0" h="1558219" w="777923">
                <a:moveTo>
                  <a:pt x="206683" y="1558219"/>
                </a:moveTo>
                <a:lnTo>
                  <a:pt x="0" y="1255879"/>
                </a:lnTo>
                <a:lnTo>
                  <a:pt x="0" y="0"/>
                </a:lnTo>
                <a:lnTo>
                  <a:pt x="777923" y="0"/>
                </a:lnTo>
                <a:lnTo>
                  <a:pt x="777923" y="1167714"/>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66"/>
          <p:cNvSpPr/>
          <p:nvPr/>
        </p:nvSpPr>
        <p:spPr>
          <a:xfrm rot="5977642">
            <a:off x="611731" y="-394577"/>
            <a:ext cx="648786" cy="1199486"/>
          </a:xfrm>
          <a:custGeom>
            <a:rect b="b" l="l" r="r" t="t"/>
            <a:pathLst>
              <a:path extrusionOk="0" h="1199486" w="648786">
                <a:moveTo>
                  <a:pt x="203468" y="1199486"/>
                </a:moveTo>
                <a:lnTo>
                  <a:pt x="0" y="0"/>
                </a:lnTo>
                <a:lnTo>
                  <a:pt x="648786" y="0"/>
                </a:lnTo>
                <a:lnTo>
                  <a:pt x="648786" y="1199486"/>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66"/>
          <p:cNvSpPr/>
          <p:nvPr/>
        </p:nvSpPr>
        <p:spPr>
          <a:xfrm rot="-9525446">
            <a:off x="-24147" y="749004"/>
            <a:ext cx="629447" cy="1637731"/>
          </a:xfrm>
          <a:custGeom>
            <a:rect b="b" l="l" r="r" t="t"/>
            <a:pathLst>
              <a:path extrusionOk="0" h="1637731" w="629447">
                <a:moveTo>
                  <a:pt x="629447" y="1637731"/>
                </a:moveTo>
                <a:lnTo>
                  <a:pt x="0" y="1637731"/>
                </a:lnTo>
                <a:lnTo>
                  <a:pt x="0" y="0"/>
                </a:lnTo>
                <a:lnTo>
                  <a:pt x="318200" y="0"/>
                </a:lnTo>
                <a:lnTo>
                  <a:pt x="629447" y="800677"/>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66"/>
          <p:cNvSpPr/>
          <p:nvPr/>
        </p:nvSpPr>
        <p:spPr>
          <a:xfrm rot="9538251">
            <a:off x="-192762" y="387902"/>
            <a:ext cx="1072551" cy="1186088"/>
          </a:xfrm>
          <a:custGeom>
            <a:rect b="b" l="l" r="r" t="t"/>
            <a:pathLst>
              <a:path extrusionOk="0" h="1186088" w="1072551">
                <a:moveTo>
                  <a:pt x="0" y="1186088"/>
                </a:moveTo>
                <a:lnTo>
                  <a:pt x="0" y="0"/>
                </a:lnTo>
                <a:lnTo>
                  <a:pt x="1072551" y="0"/>
                </a:lnTo>
                <a:lnTo>
                  <a:pt x="1072551" y="181466"/>
                </a:lnTo>
                <a:lnTo>
                  <a:pt x="686326" y="1186088"/>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66"/>
          <p:cNvSpPr/>
          <p:nvPr/>
        </p:nvSpPr>
        <p:spPr>
          <a:xfrm rot="6278811">
            <a:off x="466065" y="1039647"/>
            <a:ext cx="343574" cy="1427681"/>
          </a:xfrm>
          <a:custGeom>
            <a:rect b="b" l="l" r="r" t="t"/>
            <a:pathLst>
              <a:path extrusionOk="0" h="1427681" w="343574">
                <a:moveTo>
                  <a:pt x="0" y="1427681"/>
                </a:moveTo>
                <a:lnTo>
                  <a:pt x="0" y="0"/>
                </a:lnTo>
                <a:lnTo>
                  <a:pt x="343574" y="0"/>
                </a:lnTo>
                <a:lnTo>
                  <a:pt x="343574" y="1337887"/>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66"/>
          <p:cNvSpPr/>
          <p:nvPr/>
        </p:nvSpPr>
        <p:spPr>
          <a:xfrm rot="4221030">
            <a:off x="378481" y="5399956"/>
            <a:ext cx="768387" cy="1834429"/>
          </a:xfrm>
          <a:custGeom>
            <a:rect b="b" l="l" r="r" t="t"/>
            <a:pathLst>
              <a:path extrusionOk="0" h="1834429" w="768387">
                <a:moveTo>
                  <a:pt x="0" y="0"/>
                </a:moveTo>
                <a:lnTo>
                  <a:pt x="768387" y="0"/>
                </a:lnTo>
                <a:lnTo>
                  <a:pt x="768387" y="1522801"/>
                </a:lnTo>
                <a:lnTo>
                  <a:pt x="657117" y="1834429"/>
                </a:lnTo>
                <a:lnTo>
                  <a:pt x="0" y="1599801"/>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66"/>
          <p:cNvSpPr/>
          <p:nvPr/>
        </p:nvSpPr>
        <p:spPr>
          <a:xfrm rot="7145988">
            <a:off x="926400" y="4162862"/>
            <a:ext cx="777923" cy="2298825"/>
          </a:xfrm>
          <a:prstGeom prst="rect">
            <a:avLst/>
          </a:pr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66"/>
          <p:cNvSpPr/>
          <p:nvPr/>
        </p:nvSpPr>
        <p:spPr>
          <a:xfrm rot="7461413">
            <a:off x="261582" y="4609045"/>
            <a:ext cx="777923" cy="1637731"/>
          </a:xfrm>
          <a:custGeom>
            <a:rect b="b" l="l" r="r" t="t"/>
            <a:pathLst>
              <a:path extrusionOk="0" h="1637731" w="777923">
                <a:moveTo>
                  <a:pt x="0" y="1637731"/>
                </a:moveTo>
                <a:lnTo>
                  <a:pt x="0" y="0"/>
                </a:lnTo>
                <a:lnTo>
                  <a:pt x="777923" y="0"/>
                </a:lnTo>
                <a:lnTo>
                  <a:pt x="777923" y="1352321"/>
                </a:lnTo>
                <a:lnTo>
                  <a:pt x="360418" y="1637731"/>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66"/>
          <p:cNvSpPr/>
          <p:nvPr/>
        </p:nvSpPr>
        <p:spPr>
          <a:xfrm rot="5977642">
            <a:off x="710362" y="4416302"/>
            <a:ext cx="777923" cy="1199486"/>
          </a:xfrm>
          <a:prstGeom prst="rect">
            <a:avLst/>
          </a:pr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66"/>
          <p:cNvSpPr/>
          <p:nvPr/>
        </p:nvSpPr>
        <p:spPr>
          <a:xfrm rot="-9525446">
            <a:off x="172576" y="5631854"/>
            <a:ext cx="629447" cy="1393063"/>
          </a:xfrm>
          <a:custGeom>
            <a:rect b="b" l="l" r="r" t="t"/>
            <a:pathLst>
              <a:path extrusionOk="0" h="1393063" w="629447">
                <a:moveTo>
                  <a:pt x="629447" y="1393063"/>
                </a:moveTo>
                <a:lnTo>
                  <a:pt x="0" y="1393063"/>
                </a:lnTo>
                <a:lnTo>
                  <a:pt x="0" y="224227"/>
                </a:lnTo>
                <a:lnTo>
                  <a:pt x="576820" y="0"/>
                </a:lnTo>
                <a:lnTo>
                  <a:pt x="629447" y="135383"/>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66"/>
          <p:cNvSpPr/>
          <p:nvPr/>
        </p:nvSpPr>
        <p:spPr>
          <a:xfrm rot="9538251">
            <a:off x="-40362" y="5262440"/>
            <a:ext cx="1072551" cy="1186088"/>
          </a:xfrm>
          <a:custGeom>
            <a:rect b="b" l="l" r="r" t="t"/>
            <a:pathLst>
              <a:path extrusionOk="0" h="1186088" w="1072551">
                <a:moveTo>
                  <a:pt x="0" y="1186088"/>
                </a:moveTo>
                <a:lnTo>
                  <a:pt x="0" y="0"/>
                </a:lnTo>
                <a:lnTo>
                  <a:pt x="1072551" y="0"/>
                </a:lnTo>
                <a:lnTo>
                  <a:pt x="1072551" y="606164"/>
                </a:lnTo>
                <a:lnTo>
                  <a:pt x="849601" y="1186088"/>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66"/>
          <p:cNvSpPr/>
          <p:nvPr/>
        </p:nvSpPr>
        <p:spPr>
          <a:xfrm rot="6278811">
            <a:off x="542264" y="5815509"/>
            <a:ext cx="343574" cy="1585200"/>
          </a:xfrm>
          <a:custGeom>
            <a:rect b="b" l="l" r="r" t="t"/>
            <a:pathLst>
              <a:path extrusionOk="0" h="1585200" w="343574">
                <a:moveTo>
                  <a:pt x="0" y="1585200"/>
                </a:moveTo>
                <a:lnTo>
                  <a:pt x="0" y="0"/>
                </a:lnTo>
                <a:lnTo>
                  <a:pt x="248379" y="0"/>
                </a:lnTo>
                <a:lnTo>
                  <a:pt x="343574" y="364238"/>
                </a:lnTo>
                <a:lnTo>
                  <a:pt x="343574" y="1495406"/>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66"/>
          <p:cNvSpPr/>
          <p:nvPr/>
        </p:nvSpPr>
        <p:spPr>
          <a:xfrm rot="-5857806">
            <a:off x="178781" y="3196514"/>
            <a:ext cx="768387" cy="1257817"/>
          </a:xfrm>
          <a:custGeom>
            <a:rect b="b" l="l" r="r" t="t"/>
            <a:pathLst>
              <a:path extrusionOk="0" h="1257817" w="768387">
                <a:moveTo>
                  <a:pt x="768387" y="1257817"/>
                </a:moveTo>
                <a:lnTo>
                  <a:pt x="0" y="1257817"/>
                </a:lnTo>
                <a:lnTo>
                  <a:pt x="0" y="0"/>
                </a:lnTo>
                <a:lnTo>
                  <a:pt x="768387" y="102935"/>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 name="Google Shape;155;p66"/>
          <p:cNvSpPr/>
          <p:nvPr/>
        </p:nvSpPr>
        <p:spPr>
          <a:xfrm rot="-2932848">
            <a:off x="430486" y="1666286"/>
            <a:ext cx="777923" cy="2298825"/>
          </a:xfrm>
          <a:custGeom>
            <a:rect b="b" l="l" r="r" t="t"/>
            <a:pathLst>
              <a:path extrusionOk="0" h="2298825" w="777923">
                <a:moveTo>
                  <a:pt x="777923" y="0"/>
                </a:moveTo>
                <a:lnTo>
                  <a:pt x="777923" y="2298825"/>
                </a:lnTo>
                <a:lnTo>
                  <a:pt x="0" y="2298825"/>
                </a:lnTo>
                <a:lnTo>
                  <a:pt x="0" y="388791"/>
                </a:lnTo>
                <a:lnTo>
                  <a:pt x="445378" y="0"/>
                </a:lnTo>
                <a:close/>
              </a:path>
            </a:pathLst>
          </a:cu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66"/>
          <p:cNvSpPr/>
          <p:nvPr/>
        </p:nvSpPr>
        <p:spPr>
          <a:xfrm rot="-2617423">
            <a:off x="-174630" y="2261645"/>
            <a:ext cx="777923" cy="1464661"/>
          </a:xfrm>
          <a:custGeom>
            <a:rect b="b" l="l" r="r" t="t"/>
            <a:pathLst>
              <a:path extrusionOk="0" h="1464661" w="777923">
                <a:moveTo>
                  <a:pt x="777923" y="0"/>
                </a:moveTo>
                <a:lnTo>
                  <a:pt x="777923" y="1464661"/>
                </a:lnTo>
                <a:lnTo>
                  <a:pt x="0" y="1464661"/>
                </a:lnTo>
                <a:lnTo>
                  <a:pt x="0" y="816223"/>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66"/>
          <p:cNvSpPr/>
          <p:nvPr/>
        </p:nvSpPr>
        <p:spPr>
          <a:xfrm rot="-4101194">
            <a:off x="214448" y="1919726"/>
            <a:ext cx="777923" cy="1199486"/>
          </a:xfrm>
          <a:custGeom>
            <a:rect b="b" l="l" r="r" t="t"/>
            <a:pathLst>
              <a:path extrusionOk="0" h="1199486" w="777923">
                <a:moveTo>
                  <a:pt x="777923" y="0"/>
                </a:moveTo>
                <a:lnTo>
                  <a:pt x="777923" y="1199486"/>
                </a:lnTo>
                <a:lnTo>
                  <a:pt x="0" y="1199486"/>
                </a:lnTo>
                <a:lnTo>
                  <a:pt x="0" y="94855"/>
                </a:lnTo>
                <a:lnTo>
                  <a:pt x="239006" y="0"/>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 name="Google Shape;158;p66"/>
          <p:cNvSpPr/>
          <p:nvPr/>
        </p:nvSpPr>
        <p:spPr>
          <a:xfrm rot="1995718">
            <a:off x="-252890" y="3161248"/>
            <a:ext cx="629447" cy="1219214"/>
          </a:xfrm>
          <a:custGeom>
            <a:rect b="b" l="l" r="r" t="t"/>
            <a:pathLst>
              <a:path extrusionOk="0" h="1219214" w="629447">
                <a:moveTo>
                  <a:pt x="0" y="0"/>
                </a:moveTo>
                <a:lnTo>
                  <a:pt x="629447" y="0"/>
                </a:lnTo>
                <a:lnTo>
                  <a:pt x="629447" y="1219214"/>
                </a:lnTo>
                <a:lnTo>
                  <a:pt x="0" y="259585"/>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66"/>
          <p:cNvSpPr/>
          <p:nvPr/>
        </p:nvSpPr>
        <p:spPr>
          <a:xfrm rot="-540585">
            <a:off x="-106172" y="2731977"/>
            <a:ext cx="639777" cy="1186088"/>
          </a:xfrm>
          <a:custGeom>
            <a:rect b="b" l="l" r="r" t="t"/>
            <a:pathLst>
              <a:path extrusionOk="0" h="1186088" w="639777">
                <a:moveTo>
                  <a:pt x="639777" y="0"/>
                </a:moveTo>
                <a:lnTo>
                  <a:pt x="639777" y="1186088"/>
                </a:lnTo>
                <a:lnTo>
                  <a:pt x="0" y="1186088"/>
                </a:lnTo>
                <a:lnTo>
                  <a:pt x="188065" y="0"/>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66"/>
          <p:cNvSpPr/>
          <p:nvPr/>
        </p:nvSpPr>
        <p:spPr>
          <a:xfrm rot="-3800025">
            <a:off x="247236" y="3652905"/>
            <a:ext cx="343574" cy="1131270"/>
          </a:xfrm>
          <a:custGeom>
            <a:rect b="b" l="l" r="r" t="t"/>
            <a:pathLst>
              <a:path extrusionOk="0" h="1131270" w="343574">
                <a:moveTo>
                  <a:pt x="343574" y="0"/>
                </a:moveTo>
                <a:lnTo>
                  <a:pt x="343574" y="1131270"/>
                </a:lnTo>
                <a:lnTo>
                  <a:pt x="0" y="1131270"/>
                </a:lnTo>
                <a:lnTo>
                  <a:pt x="0" y="172546"/>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66"/>
          <p:cNvSpPr/>
          <p:nvPr/>
        </p:nvSpPr>
        <p:spPr>
          <a:xfrm rot="5679720">
            <a:off x="1568629" y="5629488"/>
            <a:ext cx="194153" cy="570572"/>
          </a:xfrm>
          <a:prstGeom prst="rect">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66"/>
          <p:cNvSpPr/>
          <p:nvPr/>
        </p:nvSpPr>
        <p:spPr>
          <a:xfrm rot="8604678">
            <a:off x="1264227" y="4237744"/>
            <a:ext cx="193367" cy="533129"/>
          </a:xfrm>
          <a:prstGeom prst="rect">
            <a:avLst/>
          </a:pr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66"/>
          <p:cNvSpPr/>
          <p:nvPr/>
        </p:nvSpPr>
        <p:spPr>
          <a:xfrm rot="8920103">
            <a:off x="1510758" y="-81786"/>
            <a:ext cx="238958" cy="518707"/>
          </a:xfrm>
          <a:custGeom>
            <a:rect b="b" l="l" r="r" t="t"/>
            <a:pathLst>
              <a:path extrusionOk="0" h="518707" w="238958">
                <a:moveTo>
                  <a:pt x="176418" y="518707"/>
                </a:moveTo>
                <a:lnTo>
                  <a:pt x="0" y="411309"/>
                </a:lnTo>
                <a:lnTo>
                  <a:pt x="0" y="0"/>
                </a:lnTo>
                <a:lnTo>
                  <a:pt x="238958" y="0"/>
                </a:lnTo>
                <a:lnTo>
                  <a:pt x="238958" y="518707"/>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 name="Google Shape;164;p66"/>
          <p:cNvSpPr/>
          <p:nvPr/>
        </p:nvSpPr>
        <p:spPr>
          <a:xfrm rot="5400000">
            <a:off x="-93489" y="4209581"/>
            <a:ext cx="777923" cy="609650"/>
          </a:xfrm>
          <a:custGeom>
            <a:rect b="b" l="l" r="r" t="t"/>
            <a:pathLst>
              <a:path extrusionOk="0" h="609650" w="777923">
                <a:moveTo>
                  <a:pt x="0" y="609650"/>
                </a:moveTo>
                <a:lnTo>
                  <a:pt x="0" y="0"/>
                </a:lnTo>
                <a:lnTo>
                  <a:pt x="777923" y="0"/>
                </a:lnTo>
                <a:lnTo>
                  <a:pt x="777923" y="609650"/>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 name="Google Shape;165;p66"/>
          <p:cNvSpPr/>
          <p:nvPr/>
        </p:nvSpPr>
        <p:spPr>
          <a:xfrm rot="-8066756">
            <a:off x="1201777" y="6360525"/>
            <a:ext cx="550616" cy="564416"/>
          </a:xfrm>
          <a:custGeom>
            <a:rect b="b" l="l" r="r" t="t"/>
            <a:pathLst>
              <a:path extrusionOk="0" h="564416" w="550616">
                <a:moveTo>
                  <a:pt x="550616" y="564416"/>
                </a:moveTo>
                <a:lnTo>
                  <a:pt x="0" y="564416"/>
                </a:lnTo>
                <a:lnTo>
                  <a:pt x="0" y="220300"/>
                </a:lnTo>
                <a:lnTo>
                  <a:pt x="216079" y="0"/>
                </a:lnTo>
                <a:lnTo>
                  <a:pt x="550616" y="0"/>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66"/>
          <p:cNvSpPr/>
          <p:nvPr/>
        </p:nvSpPr>
        <p:spPr>
          <a:xfrm rot="-6068950">
            <a:off x="-242114" y="4156767"/>
            <a:ext cx="1072551" cy="830086"/>
          </a:xfrm>
          <a:custGeom>
            <a:rect b="b" l="l" r="r" t="t"/>
            <a:pathLst>
              <a:path extrusionOk="0" h="830086" w="1072551">
                <a:moveTo>
                  <a:pt x="1072551" y="830086"/>
                </a:moveTo>
                <a:lnTo>
                  <a:pt x="0" y="830086"/>
                </a:lnTo>
                <a:lnTo>
                  <a:pt x="0" y="0"/>
                </a:lnTo>
                <a:lnTo>
                  <a:pt x="699490" y="137858"/>
                </a:lnTo>
                <a:lnTo>
                  <a:pt x="1072551" y="211382"/>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66"/>
          <p:cNvSpPr/>
          <p:nvPr/>
        </p:nvSpPr>
        <p:spPr>
          <a:xfrm rot="3244216">
            <a:off x="1144173" y="328197"/>
            <a:ext cx="151516" cy="1637731"/>
          </a:xfrm>
          <a:prstGeom prst="rect">
            <a:avLst/>
          </a:pr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66"/>
          <p:cNvSpPr/>
          <p:nvPr/>
        </p:nvSpPr>
        <p:spPr>
          <a:xfrm>
            <a:off x="-7390" y="4220832"/>
            <a:ext cx="2658173" cy="2637168"/>
          </a:xfrm>
          <a:custGeom>
            <a:rect b="b" l="l" r="r" t="t"/>
            <a:pathLst>
              <a:path extrusionOk="0" h="2637168" w="2658173">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69" name="Google Shape;169;p66"/>
          <p:cNvGrpSpPr/>
          <p:nvPr/>
        </p:nvGrpSpPr>
        <p:grpSpPr>
          <a:xfrm>
            <a:off x="448683" y="5314328"/>
            <a:ext cx="1035835" cy="1298362"/>
            <a:chOff x="6846896" y="2302630"/>
            <a:chExt cx="2407391" cy="3017534"/>
          </a:xfrm>
        </p:grpSpPr>
        <p:sp>
          <p:nvSpPr>
            <p:cNvPr id="170" name="Google Shape;170;p66"/>
            <p:cNvSpPr/>
            <p:nvPr/>
          </p:nvSpPr>
          <p:spPr>
            <a:xfrm>
              <a:off x="6858578" y="2310064"/>
              <a:ext cx="2376797" cy="2352598"/>
            </a:xfrm>
            <a:prstGeom prst="ellipse">
              <a:avLst/>
            </a:pr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66"/>
            <p:cNvSpPr/>
            <p:nvPr/>
          </p:nvSpPr>
          <p:spPr>
            <a:xfrm>
              <a:off x="7009298" y="5253489"/>
              <a:ext cx="76200" cy="66675"/>
            </a:xfrm>
            <a:custGeom>
              <a:rect b="b" l="l" r="r" t="t"/>
              <a:pathLst>
                <a:path extrusionOk="0" h="66675" w="76200">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66"/>
            <p:cNvSpPr/>
            <p:nvPr/>
          </p:nvSpPr>
          <p:spPr>
            <a:xfrm>
              <a:off x="7163010" y="3086576"/>
              <a:ext cx="533400" cy="219075"/>
            </a:xfrm>
            <a:custGeom>
              <a:rect b="b" l="l" r="r" t="t"/>
              <a:pathLst>
                <a:path extrusionOk="0" h="219075" w="53340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66"/>
            <p:cNvSpPr/>
            <p:nvPr/>
          </p:nvSpPr>
          <p:spPr>
            <a:xfrm>
              <a:off x="8437254" y="3084671"/>
              <a:ext cx="533400" cy="219075"/>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66"/>
            <p:cNvSpPr/>
            <p:nvPr/>
          </p:nvSpPr>
          <p:spPr>
            <a:xfrm>
              <a:off x="6986914" y="3417981"/>
              <a:ext cx="295275" cy="638175"/>
            </a:xfrm>
            <a:custGeom>
              <a:rect b="b" l="l" r="r" t="t"/>
              <a:pathLst>
                <a:path extrusionOk="0" h="638175" w="2952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66"/>
            <p:cNvSpPr/>
            <p:nvPr/>
          </p:nvSpPr>
          <p:spPr>
            <a:xfrm>
              <a:off x="8836669" y="3403739"/>
              <a:ext cx="295275" cy="638175"/>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66"/>
            <p:cNvSpPr/>
            <p:nvPr/>
          </p:nvSpPr>
          <p:spPr>
            <a:xfrm>
              <a:off x="7480347" y="3667601"/>
              <a:ext cx="390525" cy="552450"/>
            </a:xfrm>
            <a:custGeom>
              <a:rect b="b" l="l" r="r" t="t"/>
              <a:pathLst>
                <a:path extrusionOk="0" h="552450" w="390525">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66"/>
            <p:cNvSpPr/>
            <p:nvPr/>
          </p:nvSpPr>
          <p:spPr>
            <a:xfrm>
              <a:off x="8236700" y="3652361"/>
              <a:ext cx="390525" cy="552450"/>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66"/>
            <p:cNvSpPr/>
            <p:nvPr/>
          </p:nvSpPr>
          <p:spPr>
            <a:xfrm>
              <a:off x="7773679" y="4406741"/>
              <a:ext cx="600075" cy="95250"/>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66"/>
            <p:cNvSpPr/>
            <p:nvPr/>
          </p:nvSpPr>
          <p:spPr>
            <a:xfrm>
              <a:off x="7213609" y="2436971"/>
              <a:ext cx="523875" cy="381000"/>
            </a:xfrm>
            <a:custGeom>
              <a:rect b="b" l="l" r="r" t="t"/>
              <a:pathLst>
                <a:path extrusionOk="0" h="381000" w="523875">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66"/>
            <p:cNvSpPr/>
            <p:nvPr/>
          </p:nvSpPr>
          <p:spPr>
            <a:xfrm>
              <a:off x="8363276" y="2424588"/>
              <a:ext cx="523875" cy="381000"/>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66"/>
            <p:cNvSpPr/>
            <p:nvPr/>
          </p:nvSpPr>
          <p:spPr>
            <a:xfrm>
              <a:off x="7997180" y="2522696"/>
              <a:ext cx="104775" cy="49530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66"/>
            <p:cNvSpPr/>
            <p:nvPr/>
          </p:nvSpPr>
          <p:spPr>
            <a:xfrm>
              <a:off x="7554604" y="4539138"/>
              <a:ext cx="76200" cy="95250"/>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66"/>
            <p:cNvSpPr/>
            <p:nvPr/>
          </p:nvSpPr>
          <p:spPr>
            <a:xfrm>
              <a:off x="8489959" y="4535328"/>
              <a:ext cx="76200" cy="95250"/>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66"/>
            <p:cNvSpPr/>
            <p:nvPr/>
          </p:nvSpPr>
          <p:spPr>
            <a:xfrm>
              <a:off x="7075496" y="4203858"/>
              <a:ext cx="114300" cy="57150"/>
            </a:xfrm>
            <a:custGeom>
              <a:rect b="b" l="l" r="r" t="t"/>
              <a:pathLst>
                <a:path extrusionOk="0" h="57150" w="11430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66"/>
            <p:cNvSpPr/>
            <p:nvPr/>
          </p:nvSpPr>
          <p:spPr>
            <a:xfrm>
              <a:off x="8932871" y="4194333"/>
              <a:ext cx="104775" cy="57150"/>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66"/>
            <p:cNvSpPr/>
            <p:nvPr/>
          </p:nvSpPr>
          <p:spPr>
            <a:xfrm>
              <a:off x="6846896" y="3349133"/>
              <a:ext cx="66675" cy="95250"/>
            </a:xfrm>
            <a:custGeom>
              <a:rect b="b" l="l" r="r" t="t"/>
              <a:pathLst>
                <a:path extrusionOk="0" h="95250" w="66675">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66"/>
            <p:cNvSpPr/>
            <p:nvPr/>
          </p:nvSpPr>
          <p:spPr>
            <a:xfrm>
              <a:off x="7052818" y="2791301"/>
              <a:ext cx="28575" cy="85725"/>
            </a:xfrm>
            <a:custGeom>
              <a:rect b="b" l="l" r="r" t="t"/>
              <a:pathLst>
                <a:path extrusionOk="0" h="85725" w="28575">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66"/>
            <p:cNvSpPr/>
            <p:nvPr/>
          </p:nvSpPr>
          <p:spPr>
            <a:xfrm>
              <a:off x="9187612" y="3347228"/>
              <a:ext cx="66675" cy="95250"/>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66"/>
            <p:cNvSpPr/>
            <p:nvPr/>
          </p:nvSpPr>
          <p:spPr>
            <a:xfrm>
              <a:off x="9019549" y="2790348"/>
              <a:ext cx="28575" cy="85725"/>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66"/>
            <p:cNvSpPr/>
            <p:nvPr/>
          </p:nvSpPr>
          <p:spPr>
            <a:xfrm>
              <a:off x="7634614" y="2965608"/>
              <a:ext cx="838200" cy="77152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66"/>
            <p:cNvSpPr/>
            <p:nvPr/>
          </p:nvSpPr>
          <p:spPr>
            <a:xfrm>
              <a:off x="6892616" y="2763611"/>
              <a:ext cx="371475" cy="742950"/>
            </a:xfrm>
            <a:custGeom>
              <a:rect b="b" l="l" r="r" t="t"/>
              <a:pathLst>
                <a:path extrusionOk="0" h="742950" w="371475">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66"/>
            <p:cNvSpPr/>
            <p:nvPr/>
          </p:nvSpPr>
          <p:spPr>
            <a:xfrm>
              <a:off x="8837621" y="2763611"/>
              <a:ext cx="371475" cy="742950"/>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66"/>
            <p:cNvSpPr/>
            <p:nvPr/>
          </p:nvSpPr>
          <p:spPr>
            <a:xfrm>
              <a:off x="7670809" y="2302630"/>
              <a:ext cx="781050" cy="266700"/>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66"/>
            <p:cNvSpPr/>
            <p:nvPr/>
          </p:nvSpPr>
          <p:spPr>
            <a:xfrm>
              <a:off x="7143099" y="3983831"/>
              <a:ext cx="676275" cy="581025"/>
            </a:xfrm>
            <a:custGeom>
              <a:rect b="b" l="l" r="r" t="t"/>
              <a:pathLst>
                <a:path extrusionOk="0" h="581025" w="67627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66"/>
            <p:cNvSpPr/>
            <p:nvPr/>
          </p:nvSpPr>
          <p:spPr>
            <a:xfrm>
              <a:off x="8308984" y="3973353"/>
              <a:ext cx="676275" cy="581025"/>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캡션 있는 콘텐츠">
  <p:cSld name="5_캡션 있는 콘텐츠">
    <p:spTree>
      <p:nvGrpSpPr>
        <p:cNvPr id="196" name="Shape 196"/>
        <p:cNvGrpSpPr/>
        <p:nvPr/>
      </p:nvGrpSpPr>
      <p:grpSpPr>
        <a:xfrm>
          <a:off x="0" y="0"/>
          <a:ext cx="0" cy="0"/>
          <a:chOff x="0" y="0"/>
          <a:chExt cx="0" cy="0"/>
        </a:xfrm>
      </p:grpSpPr>
      <p:sp>
        <p:nvSpPr>
          <p:cNvPr id="197" name="Google Shape;197;p67"/>
          <p:cNvSpPr/>
          <p:nvPr>
            <p:ph idx="2" type="pic"/>
          </p:nvPr>
        </p:nvSpPr>
        <p:spPr>
          <a:xfrm>
            <a:off x="0" y="0"/>
            <a:ext cx="8265502" cy="68580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Images &amp; Contents Layout">
  <p:cSld name="29_Images &amp; Contents Layout">
    <p:spTree>
      <p:nvGrpSpPr>
        <p:cNvPr id="198" name="Shape 198"/>
        <p:cNvGrpSpPr/>
        <p:nvPr/>
      </p:nvGrpSpPr>
      <p:grpSpPr>
        <a:xfrm>
          <a:off x="0" y="0"/>
          <a:ext cx="0" cy="0"/>
          <a:chOff x="0" y="0"/>
          <a:chExt cx="0" cy="0"/>
        </a:xfrm>
      </p:grpSpPr>
      <p:sp>
        <p:nvSpPr>
          <p:cNvPr id="199" name="Google Shape;199;p68"/>
          <p:cNvSpPr/>
          <p:nvPr>
            <p:ph idx="2" type="pic"/>
          </p:nvPr>
        </p:nvSpPr>
        <p:spPr>
          <a:xfrm>
            <a:off x="2785633" y="1708875"/>
            <a:ext cx="6624970" cy="2826000"/>
          </a:xfrm>
          <a:prstGeom prst="rect">
            <a:avLst/>
          </a:prstGeom>
          <a:solidFill>
            <a:srgbClr val="F2F2F2"/>
          </a:solidFill>
          <a:ln>
            <a:noFill/>
          </a:ln>
        </p:spPr>
      </p:sp>
      <p:sp>
        <p:nvSpPr>
          <p:cNvPr id="200" name="Google Shape;200;p68"/>
          <p:cNvSpPr txBox="1"/>
          <p:nvPr>
            <p:ph idx="1" type="body"/>
          </p:nvPr>
        </p:nvSpPr>
        <p:spPr>
          <a:xfrm>
            <a:off x="546531" y="319722"/>
            <a:ext cx="11098938" cy="65931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yle slide layout">
  <p:cSld name="Style slide layout">
    <p:bg>
      <p:bgPr>
        <a:solidFill>
          <a:schemeClr val="lt1"/>
        </a:solidFill>
      </p:bgPr>
    </p:bg>
    <p:spTree>
      <p:nvGrpSpPr>
        <p:cNvPr id="22" name="Shape 2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yle slide layout">
  <p:cSld name="3_Style slide layout">
    <p:bg>
      <p:bgPr>
        <a:blipFill>
          <a:blip r:embed="rId2">
            <a:alphaModFix/>
          </a:blip>
          <a:stretch>
            <a:fillRect/>
          </a:stretch>
        </a:blipFill>
      </p:bgPr>
    </p:bg>
    <p:spTree>
      <p:nvGrpSpPr>
        <p:cNvPr id="201" name="Shape 20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spTree>
      <p:nvGrpSpPr>
        <p:cNvPr id="202" name="Shape 202"/>
        <p:cNvGrpSpPr/>
        <p:nvPr/>
      </p:nvGrpSpPr>
      <p:grpSpPr>
        <a:xfrm>
          <a:off x="0" y="0"/>
          <a:ext cx="0" cy="0"/>
          <a:chOff x="0" y="0"/>
          <a:chExt cx="0" cy="0"/>
        </a:xfrm>
      </p:grpSpPr>
      <p:pic>
        <p:nvPicPr>
          <p:cNvPr id="203" name="Google Shape;203;p70"/>
          <p:cNvPicPr preferRelativeResize="0"/>
          <p:nvPr/>
        </p:nvPicPr>
        <p:blipFill rotWithShape="1">
          <a:blip r:embed="rId2">
            <a:alphaModFix amt="10000"/>
          </a:blip>
          <a:srcRect b="1442" l="-339" r="16130" t="22265"/>
          <a:stretch/>
        </p:blipFill>
        <p:spPr>
          <a:xfrm>
            <a:off x="2021305" y="0"/>
            <a:ext cx="7169258" cy="6858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p71"/>
          <p:cNvSpPr txBox="1"/>
          <p:nvPr>
            <p:ph idx="1" type="body"/>
          </p:nvPr>
        </p:nvSpPr>
        <p:spPr>
          <a:xfrm>
            <a:off x="323529" y="30090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206" name="Shape 206"/>
        <p:cNvGrpSpPr/>
        <p:nvPr/>
      </p:nvGrpSpPr>
      <p:grpSpPr>
        <a:xfrm>
          <a:off x="0" y="0"/>
          <a:ext cx="0" cy="0"/>
          <a:chOff x="0" y="0"/>
          <a:chExt cx="0" cy="0"/>
        </a:xfrm>
      </p:grpSpPr>
      <p:sp>
        <p:nvSpPr>
          <p:cNvPr id="207" name="Google Shape;207;p72"/>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8" name="Google Shape;208;p72"/>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209" name="Google Shape;209;p72"/>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210" name="Google Shape;210;p72"/>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211" name="Google Shape;211;p72"/>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212" name="Google Shape;212;p72"/>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213" name="Google Shape;213;p72"/>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214" name="Google Shape;214;p72"/>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yle slide layout">
  <p:cSld name="4_Style slide layout">
    <p:bg>
      <p:bgPr>
        <a:blipFill>
          <a:blip r:embed="rId2">
            <a:alphaModFix/>
          </a:blip>
          <a:stretch>
            <a:fillRect/>
          </a:stretch>
        </a:blipFill>
      </p:bgPr>
    </p:bg>
    <p:spTree>
      <p:nvGrpSpPr>
        <p:cNvPr id="215" name="Shape 2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spTree>
      <p:nvGrpSpPr>
        <p:cNvPr id="23" name="Shape 2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24" name="Shape 24"/>
        <p:cNvGrpSpPr/>
        <p:nvPr/>
      </p:nvGrpSpPr>
      <p:grpSpPr>
        <a:xfrm>
          <a:off x="0" y="0"/>
          <a:ext cx="0" cy="0"/>
          <a:chOff x="0" y="0"/>
          <a:chExt cx="0" cy="0"/>
        </a:xfrm>
      </p:grpSpPr>
      <p:sp>
        <p:nvSpPr>
          <p:cNvPr id="25" name="Google Shape;25;p53"/>
          <p:cNvSpPr txBox="1"/>
          <p:nvPr>
            <p:ph idx="1" type="body"/>
          </p:nvPr>
        </p:nvSpPr>
        <p:spPr>
          <a:xfrm>
            <a:off x="0" y="287255"/>
            <a:ext cx="12192000"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6" name="Google Shape;26;p53"/>
          <p:cNvPicPr preferRelativeResize="0"/>
          <p:nvPr/>
        </p:nvPicPr>
        <p:blipFill rotWithShape="1">
          <a:blip r:embed="rId2">
            <a:alphaModFix/>
          </a:blip>
          <a:srcRect b="0" l="0" r="0" t="0"/>
          <a:stretch/>
        </p:blipFill>
        <p:spPr>
          <a:xfrm>
            <a:off x="1" y="5114261"/>
            <a:ext cx="12192000" cy="1743740"/>
          </a:xfrm>
          <a:prstGeom prst="rect">
            <a:avLst/>
          </a:prstGeom>
          <a:noFill/>
          <a:ln>
            <a:noFill/>
          </a:ln>
        </p:spPr>
      </p:pic>
      <p:sp>
        <p:nvSpPr>
          <p:cNvPr id="27" name="Google Shape;27;p53"/>
          <p:cNvSpPr/>
          <p:nvPr/>
        </p:nvSpPr>
        <p:spPr>
          <a:xfrm>
            <a:off x="0" y="6570745"/>
            <a:ext cx="12192000" cy="28725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s slide layout">
  <p:cSld name="3_Contents slide layout">
    <p:spTree>
      <p:nvGrpSpPr>
        <p:cNvPr id="28" name="Shape 28"/>
        <p:cNvGrpSpPr/>
        <p:nvPr/>
      </p:nvGrpSpPr>
      <p:grpSpPr>
        <a:xfrm>
          <a:off x="0" y="0"/>
          <a:ext cx="0" cy="0"/>
          <a:chOff x="0" y="0"/>
          <a:chExt cx="0" cy="0"/>
        </a:xfrm>
      </p:grpSpPr>
      <p:sp>
        <p:nvSpPr>
          <p:cNvPr id="29" name="Google Shape;29;p54"/>
          <p:cNvSpPr txBox="1"/>
          <p:nvPr>
            <p:ph idx="1" type="body"/>
          </p:nvPr>
        </p:nvSpPr>
        <p:spPr>
          <a:xfrm>
            <a:off x="546531" y="319722"/>
            <a:ext cx="11098938" cy="65931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0" name="Google Shape;30;p54"/>
          <p:cNvGrpSpPr/>
          <p:nvPr/>
        </p:nvGrpSpPr>
        <p:grpSpPr>
          <a:xfrm>
            <a:off x="-9525" y="6378429"/>
            <a:ext cx="12280605" cy="489096"/>
            <a:chOff x="-10633" y="6411432"/>
            <a:chExt cx="11109042" cy="446567"/>
          </a:xfrm>
        </p:grpSpPr>
        <p:sp>
          <p:nvSpPr>
            <p:cNvPr id="31" name="Google Shape;31;p54"/>
            <p:cNvSpPr/>
            <p:nvPr/>
          </p:nvSpPr>
          <p:spPr>
            <a:xfrm>
              <a:off x="-10633" y="6411432"/>
              <a:ext cx="5608465" cy="446567"/>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54"/>
            <p:cNvSpPr/>
            <p:nvPr/>
          </p:nvSpPr>
          <p:spPr>
            <a:xfrm>
              <a:off x="5489944" y="6411432"/>
              <a:ext cx="5608465" cy="446567"/>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3" name="Google Shape;33;p54"/>
          <p:cNvSpPr/>
          <p:nvPr>
            <p:ph idx="2" type="pic"/>
          </p:nvPr>
        </p:nvSpPr>
        <p:spPr>
          <a:xfrm>
            <a:off x="1162364" y="1708578"/>
            <a:ext cx="2465352" cy="2716198"/>
          </a:xfrm>
          <a:prstGeom prst="rect">
            <a:avLst/>
          </a:prstGeom>
          <a:solidFill>
            <a:srgbClr val="F2F2F2"/>
          </a:solidFill>
          <a:ln>
            <a:noFill/>
          </a:ln>
        </p:spPr>
      </p:sp>
      <p:sp>
        <p:nvSpPr>
          <p:cNvPr id="34" name="Google Shape;34;p54"/>
          <p:cNvSpPr/>
          <p:nvPr>
            <p:ph idx="3" type="pic"/>
          </p:nvPr>
        </p:nvSpPr>
        <p:spPr>
          <a:xfrm>
            <a:off x="3607058" y="1708578"/>
            <a:ext cx="2465352" cy="2716198"/>
          </a:xfrm>
          <a:prstGeom prst="rect">
            <a:avLst/>
          </a:prstGeom>
          <a:solidFill>
            <a:srgbClr val="F2F2F2"/>
          </a:solidFill>
          <a:ln>
            <a:noFill/>
          </a:ln>
        </p:spPr>
      </p:sp>
      <p:sp>
        <p:nvSpPr>
          <p:cNvPr id="35" name="Google Shape;35;p54"/>
          <p:cNvSpPr/>
          <p:nvPr>
            <p:ph idx="4" type="pic"/>
          </p:nvPr>
        </p:nvSpPr>
        <p:spPr>
          <a:xfrm>
            <a:off x="6016916" y="1708578"/>
            <a:ext cx="2465352" cy="2716198"/>
          </a:xfrm>
          <a:prstGeom prst="rect">
            <a:avLst/>
          </a:prstGeom>
          <a:solidFill>
            <a:srgbClr val="F2F2F2"/>
          </a:solidFill>
          <a:ln>
            <a:noFill/>
          </a:ln>
        </p:spPr>
      </p:sp>
      <p:sp>
        <p:nvSpPr>
          <p:cNvPr id="36" name="Google Shape;36;p54"/>
          <p:cNvSpPr/>
          <p:nvPr>
            <p:ph idx="5" type="pic"/>
          </p:nvPr>
        </p:nvSpPr>
        <p:spPr>
          <a:xfrm>
            <a:off x="8574828" y="1708578"/>
            <a:ext cx="2465352" cy="2716198"/>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37" name="Shape 37"/>
        <p:cNvGrpSpPr/>
        <p:nvPr/>
      </p:nvGrpSpPr>
      <p:grpSpPr>
        <a:xfrm>
          <a:off x="0" y="0"/>
          <a:ext cx="0" cy="0"/>
          <a:chOff x="0" y="0"/>
          <a:chExt cx="0" cy="0"/>
        </a:xfrm>
      </p:grpSpPr>
      <p:sp>
        <p:nvSpPr>
          <p:cNvPr id="38" name="Google Shape;38;p55"/>
          <p:cNvSpPr txBox="1"/>
          <p:nvPr>
            <p:ph idx="1" type="body"/>
          </p:nvPr>
        </p:nvSpPr>
        <p:spPr>
          <a:xfrm>
            <a:off x="0" y="287255"/>
            <a:ext cx="12192000"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9" name="Google Shape;39;p55"/>
          <p:cNvGrpSpPr/>
          <p:nvPr/>
        </p:nvGrpSpPr>
        <p:grpSpPr>
          <a:xfrm>
            <a:off x="-9525" y="6378430"/>
            <a:ext cx="12280605" cy="489096"/>
            <a:chOff x="-10633" y="6411432"/>
            <a:chExt cx="11109042" cy="446567"/>
          </a:xfrm>
        </p:grpSpPr>
        <p:sp>
          <p:nvSpPr>
            <p:cNvPr id="40" name="Google Shape;40;p55"/>
            <p:cNvSpPr/>
            <p:nvPr/>
          </p:nvSpPr>
          <p:spPr>
            <a:xfrm>
              <a:off x="-10633" y="6411432"/>
              <a:ext cx="5608465" cy="446567"/>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55"/>
            <p:cNvSpPr/>
            <p:nvPr/>
          </p:nvSpPr>
          <p:spPr>
            <a:xfrm>
              <a:off x="5489944" y="6411432"/>
              <a:ext cx="5608465" cy="446567"/>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tyle slide layout">
  <p:cSld name="6_Style slide layout">
    <p:bg>
      <p:bgPr>
        <a:solidFill>
          <a:schemeClr val="accent1"/>
        </a:solidFill>
      </p:bgPr>
    </p:bg>
    <p:spTree>
      <p:nvGrpSpPr>
        <p:cNvPr id="42" name="Shape 42"/>
        <p:cNvGrpSpPr/>
        <p:nvPr/>
      </p:nvGrpSpPr>
      <p:grpSpPr>
        <a:xfrm>
          <a:off x="0" y="0"/>
          <a:ext cx="0" cy="0"/>
          <a:chOff x="0" y="0"/>
          <a:chExt cx="0" cy="0"/>
        </a:xfrm>
      </p:grpSpPr>
      <p:sp>
        <p:nvSpPr>
          <p:cNvPr id="43" name="Google Shape;43;p56"/>
          <p:cNvSpPr/>
          <p:nvPr/>
        </p:nvSpPr>
        <p:spPr>
          <a:xfrm rot="-1800000">
            <a:off x="2765011" y="-257729"/>
            <a:ext cx="1473002" cy="1340484"/>
          </a:xfrm>
          <a:custGeom>
            <a:rect b="b" l="l" r="r" t="t"/>
            <a:pathLst>
              <a:path extrusionOk="0" h="1340484" w="1473002">
                <a:moveTo>
                  <a:pt x="400635" y="0"/>
                </a:moveTo>
                <a:lnTo>
                  <a:pt x="1467486" y="615947"/>
                </a:lnTo>
                <a:lnTo>
                  <a:pt x="1473002" y="658847"/>
                </a:lnTo>
                <a:cubicBezTo>
                  <a:pt x="1473002" y="704584"/>
                  <a:pt x="1461335" y="750322"/>
                  <a:pt x="1438001" y="791633"/>
                </a:cubicBezTo>
                <a:lnTo>
                  <a:pt x="1201736" y="1207698"/>
                </a:lnTo>
                <a:cubicBezTo>
                  <a:pt x="1155067" y="1290321"/>
                  <a:pt x="1067562" y="1340484"/>
                  <a:pt x="974223" y="1340484"/>
                </a:cubicBezTo>
                <a:lnTo>
                  <a:pt x="498779" y="1340484"/>
                </a:lnTo>
                <a:cubicBezTo>
                  <a:pt x="405440" y="1340484"/>
                  <a:pt x="317935" y="1290321"/>
                  <a:pt x="271265" y="1207698"/>
                </a:cubicBezTo>
                <a:lnTo>
                  <a:pt x="35002" y="791633"/>
                </a:lnTo>
                <a:cubicBezTo>
                  <a:pt x="-11667" y="709011"/>
                  <a:pt x="-11667" y="608682"/>
                  <a:pt x="35001" y="526060"/>
                </a:cubicBezTo>
                <a:lnTo>
                  <a:pt x="274183" y="109995"/>
                </a:lnTo>
                <a:cubicBezTo>
                  <a:pt x="297517" y="68683"/>
                  <a:pt x="331061" y="35487"/>
                  <a:pt x="370438" y="12618"/>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56"/>
          <p:cNvSpPr/>
          <p:nvPr/>
        </p:nvSpPr>
        <p:spPr>
          <a:xfrm rot="-1800000">
            <a:off x="218445" y="-1326328"/>
            <a:ext cx="5148692" cy="3470705"/>
          </a:xfrm>
          <a:custGeom>
            <a:rect b="b" l="l" r="r" t="t"/>
            <a:pathLst>
              <a:path extrusionOk="0" h="3470705" w="5148692">
                <a:moveTo>
                  <a:pt x="4076327" y="2130220"/>
                </a:moveTo>
                <a:lnTo>
                  <a:pt x="5143176" y="2746166"/>
                </a:lnTo>
                <a:lnTo>
                  <a:pt x="5148692" y="2789067"/>
                </a:lnTo>
                <a:cubicBezTo>
                  <a:pt x="5148692" y="2834804"/>
                  <a:pt x="5137025" y="2880542"/>
                  <a:pt x="5113691" y="2921853"/>
                </a:cubicBezTo>
                <a:lnTo>
                  <a:pt x="4877428" y="3337918"/>
                </a:lnTo>
                <a:cubicBezTo>
                  <a:pt x="4830757" y="3420541"/>
                  <a:pt x="4743253" y="3470704"/>
                  <a:pt x="4649913" y="3470704"/>
                </a:cubicBezTo>
                <a:lnTo>
                  <a:pt x="4174471" y="3470705"/>
                </a:lnTo>
                <a:cubicBezTo>
                  <a:pt x="4081130" y="3470704"/>
                  <a:pt x="3993625" y="3420541"/>
                  <a:pt x="3946956" y="3337918"/>
                </a:cubicBezTo>
                <a:lnTo>
                  <a:pt x="3710692" y="2921853"/>
                </a:lnTo>
                <a:cubicBezTo>
                  <a:pt x="3664023" y="2839231"/>
                  <a:pt x="3664023" y="2738902"/>
                  <a:pt x="3710692" y="2656280"/>
                </a:cubicBezTo>
                <a:lnTo>
                  <a:pt x="3949873" y="2240215"/>
                </a:lnTo>
                <a:cubicBezTo>
                  <a:pt x="3973208" y="2198904"/>
                  <a:pt x="4006752" y="2165707"/>
                  <a:pt x="4046129" y="2142838"/>
                </a:cubicBezTo>
                <a:close/>
                <a:moveTo>
                  <a:pt x="1628272" y="716835"/>
                </a:moveTo>
                <a:lnTo>
                  <a:pt x="2695122" y="1332781"/>
                </a:lnTo>
                <a:lnTo>
                  <a:pt x="2700638" y="1375682"/>
                </a:lnTo>
                <a:cubicBezTo>
                  <a:pt x="2700638" y="1421419"/>
                  <a:pt x="2688971" y="1467157"/>
                  <a:pt x="2665636" y="1508468"/>
                </a:cubicBezTo>
                <a:lnTo>
                  <a:pt x="2429372" y="1924533"/>
                </a:lnTo>
                <a:cubicBezTo>
                  <a:pt x="2382703" y="2007156"/>
                  <a:pt x="2295198" y="2057319"/>
                  <a:pt x="2201859" y="2057319"/>
                </a:cubicBezTo>
                <a:lnTo>
                  <a:pt x="1726415" y="2057319"/>
                </a:lnTo>
                <a:cubicBezTo>
                  <a:pt x="1633075" y="2057319"/>
                  <a:pt x="1545571" y="2007156"/>
                  <a:pt x="1498901" y="1924533"/>
                </a:cubicBezTo>
                <a:lnTo>
                  <a:pt x="1262637" y="1508468"/>
                </a:lnTo>
                <a:cubicBezTo>
                  <a:pt x="1215969" y="1425846"/>
                  <a:pt x="1215969" y="1325517"/>
                  <a:pt x="1262637" y="1242895"/>
                </a:cubicBezTo>
                <a:lnTo>
                  <a:pt x="1501818" y="826830"/>
                </a:lnTo>
                <a:cubicBezTo>
                  <a:pt x="1525153" y="785519"/>
                  <a:pt x="1558697" y="752322"/>
                  <a:pt x="1598074" y="729453"/>
                </a:cubicBezTo>
                <a:close/>
                <a:moveTo>
                  <a:pt x="386677" y="0"/>
                </a:moveTo>
                <a:lnTo>
                  <a:pt x="1469415" y="625119"/>
                </a:lnTo>
                <a:lnTo>
                  <a:pt x="1473002" y="653014"/>
                </a:lnTo>
                <a:cubicBezTo>
                  <a:pt x="1473002" y="698751"/>
                  <a:pt x="1461335" y="744489"/>
                  <a:pt x="1438000" y="785800"/>
                </a:cubicBezTo>
                <a:lnTo>
                  <a:pt x="1201737" y="1201865"/>
                </a:lnTo>
                <a:cubicBezTo>
                  <a:pt x="1155067" y="1284488"/>
                  <a:pt x="1067562" y="1334651"/>
                  <a:pt x="974223" y="1334651"/>
                </a:cubicBezTo>
                <a:lnTo>
                  <a:pt x="498779" y="1334651"/>
                </a:lnTo>
                <a:cubicBezTo>
                  <a:pt x="405440" y="1334651"/>
                  <a:pt x="317935" y="1284488"/>
                  <a:pt x="271265" y="1201865"/>
                </a:cubicBezTo>
                <a:lnTo>
                  <a:pt x="35001" y="785800"/>
                </a:lnTo>
                <a:cubicBezTo>
                  <a:pt x="-11667" y="703178"/>
                  <a:pt x="-11667" y="602849"/>
                  <a:pt x="35001" y="520227"/>
                </a:cubicBezTo>
                <a:lnTo>
                  <a:pt x="274182" y="104162"/>
                </a:lnTo>
                <a:cubicBezTo>
                  <a:pt x="297517" y="62851"/>
                  <a:pt x="331061" y="29654"/>
                  <a:pt x="370438" y="678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56"/>
          <p:cNvSpPr/>
          <p:nvPr/>
        </p:nvSpPr>
        <p:spPr>
          <a:xfrm rot="-1800000">
            <a:off x="-1040163" y="1058484"/>
            <a:ext cx="2361287" cy="3468476"/>
          </a:xfrm>
          <a:custGeom>
            <a:rect b="b" l="l" r="r" t="t"/>
            <a:pathLst>
              <a:path extrusionOk="0" h="3468476" w="2361287">
                <a:moveTo>
                  <a:pt x="738061" y="2166634"/>
                </a:moveTo>
                <a:lnTo>
                  <a:pt x="808592" y="2237987"/>
                </a:lnTo>
                <a:lnTo>
                  <a:pt x="1041939" y="2654052"/>
                </a:lnTo>
                <a:cubicBezTo>
                  <a:pt x="1088608" y="2736674"/>
                  <a:pt x="1088608" y="2837002"/>
                  <a:pt x="1041939" y="2919625"/>
                </a:cubicBezTo>
                <a:lnTo>
                  <a:pt x="805676" y="3335690"/>
                </a:lnTo>
                <a:cubicBezTo>
                  <a:pt x="759006" y="3418313"/>
                  <a:pt x="671501" y="3468476"/>
                  <a:pt x="578162" y="3468476"/>
                </a:cubicBezTo>
                <a:lnTo>
                  <a:pt x="102718" y="3468476"/>
                </a:lnTo>
                <a:cubicBezTo>
                  <a:pt x="79383" y="3468476"/>
                  <a:pt x="56413" y="3465341"/>
                  <a:pt x="34354" y="3459347"/>
                </a:cubicBezTo>
                <a:lnTo>
                  <a:pt x="0" y="3444992"/>
                </a:lnTo>
                <a:close/>
                <a:moveTo>
                  <a:pt x="1996683" y="3224"/>
                </a:moveTo>
                <a:cubicBezTo>
                  <a:pt x="2036061" y="26093"/>
                  <a:pt x="2069604" y="59289"/>
                  <a:pt x="2092939" y="100601"/>
                </a:cubicBezTo>
                <a:lnTo>
                  <a:pt x="2326286" y="516666"/>
                </a:lnTo>
                <a:cubicBezTo>
                  <a:pt x="2372955" y="599288"/>
                  <a:pt x="2372955" y="699617"/>
                  <a:pt x="2326286" y="782239"/>
                </a:cubicBezTo>
                <a:lnTo>
                  <a:pt x="2090023" y="1198304"/>
                </a:lnTo>
                <a:cubicBezTo>
                  <a:pt x="2043353" y="1280927"/>
                  <a:pt x="1955848" y="1331090"/>
                  <a:pt x="1862508" y="1331090"/>
                </a:cubicBezTo>
                <a:lnTo>
                  <a:pt x="1387065" y="1331090"/>
                </a:lnTo>
                <a:cubicBezTo>
                  <a:pt x="1340395" y="1331090"/>
                  <a:pt x="1295184" y="1318549"/>
                  <a:pt x="1255807" y="1295681"/>
                </a:cubicBezTo>
                <a:lnTo>
                  <a:pt x="1246400" y="1286164"/>
                </a:lnTo>
                <a:lnTo>
                  <a:pt x="1988967"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56"/>
          <p:cNvSpPr/>
          <p:nvPr/>
        </p:nvSpPr>
        <p:spPr>
          <a:xfrm rot="-1800000">
            <a:off x="598707" y="894585"/>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56"/>
          <p:cNvSpPr/>
          <p:nvPr/>
        </p:nvSpPr>
        <p:spPr>
          <a:xfrm rot="-1800000">
            <a:off x="2010022" y="894585"/>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56"/>
          <p:cNvSpPr/>
          <p:nvPr/>
        </p:nvSpPr>
        <p:spPr>
          <a:xfrm rot="-1800000">
            <a:off x="-122152" y="2135171"/>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56"/>
          <p:cNvSpPr/>
          <p:nvPr/>
        </p:nvSpPr>
        <p:spPr>
          <a:xfrm rot="-1800000">
            <a:off x="606067" y="5936778"/>
            <a:ext cx="1440702" cy="1230630"/>
          </a:xfrm>
          <a:custGeom>
            <a:rect b="b" l="l" r="r" t="t"/>
            <a:pathLst>
              <a:path extrusionOk="0" h="1230630" w="1440702">
                <a:moveTo>
                  <a:pt x="1076098" y="35410"/>
                </a:moveTo>
                <a:cubicBezTo>
                  <a:pt x="1115476" y="58279"/>
                  <a:pt x="1149019" y="91476"/>
                  <a:pt x="1172354" y="132786"/>
                </a:cubicBezTo>
                <a:lnTo>
                  <a:pt x="1405701" y="548852"/>
                </a:lnTo>
                <a:cubicBezTo>
                  <a:pt x="1452370" y="631474"/>
                  <a:pt x="1452370" y="731802"/>
                  <a:pt x="1405701" y="814425"/>
                </a:cubicBezTo>
                <a:lnTo>
                  <a:pt x="1169438" y="1230490"/>
                </a:lnTo>
                <a:lnTo>
                  <a:pt x="1169331" y="1230630"/>
                </a:lnTo>
                <a:lnTo>
                  <a:pt x="0" y="555516"/>
                </a:lnTo>
                <a:lnTo>
                  <a:pt x="2702" y="548852"/>
                </a:lnTo>
                <a:lnTo>
                  <a:pt x="241883" y="132787"/>
                </a:lnTo>
                <a:cubicBezTo>
                  <a:pt x="288553" y="50164"/>
                  <a:pt x="376058" y="0"/>
                  <a:pt x="469396" y="1"/>
                </a:cubicBezTo>
                <a:lnTo>
                  <a:pt x="944841" y="0"/>
                </a:lnTo>
                <a:cubicBezTo>
                  <a:pt x="991510" y="1"/>
                  <a:pt x="1036721" y="12542"/>
                  <a:pt x="1076098" y="354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 name="Google Shape;50;p56"/>
          <p:cNvSpPr/>
          <p:nvPr/>
        </p:nvSpPr>
        <p:spPr>
          <a:xfrm rot="-1800000">
            <a:off x="555122" y="3387789"/>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56"/>
          <p:cNvSpPr/>
          <p:nvPr/>
        </p:nvSpPr>
        <p:spPr>
          <a:xfrm rot="-1800000">
            <a:off x="1251318" y="4628375"/>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56"/>
          <p:cNvSpPr/>
          <p:nvPr/>
        </p:nvSpPr>
        <p:spPr>
          <a:xfrm rot="-1800000">
            <a:off x="-219977" y="5821240"/>
            <a:ext cx="835896" cy="1184658"/>
          </a:xfrm>
          <a:custGeom>
            <a:rect b="b" l="l" r="r" t="t"/>
            <a:pathLst>
              <a:path extrusionOk="0" h="1184658" w="835896">
                <a:moveTo>
                  <a:pt x="500607" y="0"/>
                </a:moveTo>
                <a:lnTo>
                  <a:pt x="567548" y="67720"/>
                </a:lnTo>
                <a:lnTo>
                  <a:pt x="800895" y="483786"/>
                </a:lnTo>
                <a:cubicBezTo>
                  <a:pt x="847564" y="566408"/>
                  <a:pt x="847564" y="666736"/>
                  <a:pt x="800895" y="749359"/>
                </a:cubicBezTo>
                <a:lnTo>
                  <a:pt x="564632" y="1165424"/>
                </a:lnTo>
                <a:lnTo>
                  <a:pt x="550065" y="1184658"/>
                </a:lnTo>
                <a:lnTo>
                  <a:pt x="0" y="867077"/>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56"/>
          <p:cNvSpPr/>
          <p:nvPr/>
        </p:nvSpPr>
        <p:spPr>
          <a:xfrm rot="-1800000">
            <a:off x="-157427" y="4628376"/>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 name="Google Shape;54;p56"/>
          <p:cNvSpPr/>
          <p:nvPr/>
        </p:nvSpPr>
        <p:spPr>
          <a:xfrm rot="9000000">
            <a:off x="9345905" y="5859138"/>
            <a:ext cx="1466392" cy="1290756"/>
          </a:xfrm>
          <a:custGeom>
            <a:rect b="b" l="l" r="r" t="t"/>
            <a:pathLst>
              <a:path extrusionOk="0" h="1290756" w="1466392">
                <a:moveTo>
                  <a:pt x="367521" y="1255347"/>
                </a:moveTo>
                <a:cubicBezTo>
                  <a:pt x="328143" y="1232478"/>
                  <a:pt x="294599" y="1199281"/>
                  <a:pt x="271265" y="1157970"/>
                </a:cubicBezTo>
                <a:lnTo>
                  <a:pt x="35001" y="741905"/>
                </a:lnTo>
                <a:cubicBezTo>
                  <a:pt x="-11667" y="659283"/>
                  <a:pt x="-11667" y="558954"/>
                  <a:pt x="35001" y="476332"/>
                </a:cubicBezTo>
                <a:lnTo>
                  <a:pt x="274182" y="60267"/>
                </a:lnTo>
                <a:cubicBezTo>
                  <a:pt x="285850" y="39611"/>
                  <a:pt x="300070" y="20984"/>
                  <a:pt x="316294" y="4663"/>
                </a:cubicBezTo>
                <a:lnTo>
                  <a:pt x="322337" y="0"/>
                </a:lnTo>
                <a:lnTo>
                  <a:pt x="1466392" y="660521"/>
                </a:lnTo>
                <a:lnTo>
                  <a:pt x="1464251" y="677171"/>
                </a:lnTo>
                <a:cubicBezTo>
                  <a:pt x="1458417" y="699487"/>
                  <a:pt x="1449667" y="721249"/>
                  <a:pt x="1438000" y="741905"/>
                </a:cubicBezTo>
                <a:lnTo>
                  <a:pt x="1201736" y="1157970"/>
                </a:lnTo>
                <a:cubicBezTo>
                  <a:pt x="1155066" y="1240592"/>
                  <a:pt x="1067562" y="1290756"/>
                  <a:pt x="974223" y="1290756"/>
                </a:cubicBezTo>
                <a:lnTo>
                  <a:pt x="498779" y="1290756"/>
                </a:lnTo>
                <a:cubicBezTo>
                  <a:pt x="452109" y="1290756"/>
                  <a:pt x="406898" y="1278215"/>
                  <a:pt x="367521" y="1255347"/>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56"/>
          <p:cNvSpPr/>
          <p:nvPr/>
        </p:nvSpPr>
        <p:spPr>
          <a:xfrm rot="9000000">
            <a:off x="10005071" y="4570224"/>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 name="Google Shape;56;p56"/>
          <p:cNvSpPr/>
          <p:nvPr/>
        </p:nvSpPr>
        <p:spPr>
          <a:xfrm rot="9000000">
            <a:off x="10763775" y="836434"/>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56"/>
          <p:cNvSpPr/>
          <p:nvPr/>
        </p:nvSpPr>
        <p:spPr>
          <a:xfrm rot="9000000">
            <a:off x="8119809" y="5152446"/>
            <a:ext cx="3914446" cy="2704141"/>
          </a:xfrm>
          <a:custGeom>
            <a:rect b="b" l="l" r="r" t="t"/>
            <a:pathLst>
              <a:path extrusionOk="0" h="2704141" w="3914446">
                <a:moveTo>
                  <a:pt x="367521" y="1255347"/>
                </a:moveTo>
                <a:cubicBezTo>
                  <a:pt x="328144" y="1232478"/>
                  <a:pt x="294599" y="1199281"/>
                  <a:pt x="271265" y="1157970"/>
                </a:cubicBezTo>
                <a:lnTo>
                  <a:pt x="35001" y="741905"/>
                </a:lnTo>
                <a:cubicBezTo>
                  <a:pt x="-11667" y="659283"/>
                  <a:pt x="-11667" y="558954"/>
                  <a:pt x="35001" y="476332"/>
                </a:cubicBezTo>
                <a:lnTo>
                  <a:pt x="274182" y="60267"/>
                </a:lnTo>
                <a:cubicBezTo>
                  <a:pt x="285850" y="39612"/>
                  <a:pt x="300070" y="20985"/>
                  <a:pt x="316294" y="4663"/>
                </a:cubicBezTo>
                <a:lnTo>
                  <a:pt x="322337" y="0"/>
                </a:lnTo>
                <a:lnTo>
                  <a:pt x="1466392" y="660521"/>
                </a:lnTo>
                <a:lnTo>
                  <a:pt x="1464251" y="677171"/>
                </a:lnTo>
                <a:cubicBezTo>
                  <a:pt x="1458418" y="699487"/>
                  <a:pt x="1449667" y="721249"/>
                  <a:pt x="1438000" y="741905"/>
                </a:cubicBezTo>
                <a:lnTo>
                  <a:pt x="1201736" y="1157970"/>
                </a:lnTo>
                <a:cubicBezTo>
                  <a:pt x="1155066" y="1240592"/>
                  <a:pt x="1067563" y="1290756"/>
                  <a:pt x="974223" y="1290756"/>
                </a:cubicBezTo>
                <a:lnTo>
                  <a:pt x="498779" y="1290756"/>
                </a:lnTo>
                <a:cubicBezTo>
                  <a:pt x="452109" y="1290756"/>
                  <a:pt x="406898" y="1278215"/>
                  <a:pt x="367521" y="1255347"/>
                </a:cubicBezTo>
                <a:close/>
                <a:moveTo>
                  <a:pt x="2815576" y="2668732"/>
                </a:moveTo>
                <a:cubicBezTo>
                  <a:pt x="2776198" y="2645863"/>
                  <a:pt x="2742654" y="2612666"/>
                  <a:pt x="2719319" y="2571355"/>
                </a:cubicBezTo>
                <a:lnTo>
                  <a:pt x="2483056" y="2155290"/>
                </a:lnTo>
                <a:cubicBezTo>
                  <a:pt x="2436387" y="2072668"/>
                  <a:pt x="2436387" y="1972339"/>
                  <a:pt x="2483056" y="1889717"/>
                </a:cubicBezTo>
                <a:lnTo>
                  <a:pt x="2722237" y="1473652"/>
                </a:lnTo>
                <a:cubicBezTo>
                  <a:pt x="2733904" y="1452996"/>
                  <a:pt x="2748125" y="1434369"/>
                  <a:pt x="2764349" y="1418047"/>
                </a:cubicBezTo>
                <a:lnTo>
                  <a:pt x="2770392" y="1413385"/>
                </a:lnTo>
                <a:lnTo>
                  <a:pt x="3914446" y="2073906"/>
                </a:lnTo>
                <a:lnTo>
                  <a:pt x="3912306" y="2090556"/>
                </a:lnTo>
                <a:cubicBezTo>
                  <a:pt x="3906472" y="2112872"/>
                  <a:pt x="3897722" y="2134634"/>
                  <a:pt x="3886055" y="2155290"/>
                </a:cubicBezTo>
                <a:lnTo>
                  <a:pt x="3649791" y="2571355"/>
                </a:lnTo>
                <a:cubicBezTo>
                  <a:pt x="3603122" y="2653978"/>
                  <a:pt x="3515617" y="2704141"/>
                  <a:pt x="3422277" y="2704141"/>
                </a:cubicBezTo>
                <a:lnTo>
                  <a:pt x="2946833" y="2704141"/>
                </a:lnTo>
                <a:cubicBezTo>
                  <a:pt x="2900164" y="2704141"/>
                  <a:pt x="2854953" y="2691600"/>
                  <a:pt x="2815576" y="26687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 name="Google Shape;58;p56"/>
          <p:cNvSpPr/>
          <p:nvPr/>
        </p:nvSpPr>
        <p:spPr>
          <a:xfrm rot="9000000">
            <a:off x="8886066" y="-850076"/>
            <a:ext cx="3323559" cy="2654455"/>
          </a:xfrm>
          <a:custGeom>
            <a:rect b="b" l="l" r="r" t="t"/>
            <a:pathLst>
              <a:path extrusionOk="0" h="2654455" w="3323559">
                <a:moveTo>
                  <a:pt x="529051" y="1224213"/>
                </a:moveTo>
                <a:lnTo>
                  <a:pt x="0" y="918766"/>
                </a:lnTo>
                <a:lnTo>
                  <a:pt x="530449" y="0"/>
                </a:lnTo>
                <a:lnTo>
                  <a:pt x="541125" y="8237"/>
                </a:lnTo>
                <a:cubicBezTo>
                  <a:pt x="557350" y="24558"/>
                  <a:pt x="571570" y="43185"/>
                  <a:pt x="583237" y="63841"/>
                </a:cubicBezTo>
                <a:lnTo>
                  <a:pt x="816585" y="479906"/>
                </a:lnTo>
                <a:cubicBezTo>
                  <a:pt x="863253" y="562529"/>
                  <a:pt x="863253" y="662857"/>
                  <a:pt x="816584" y="745479"/>
                </a:cubicBezTo>
                <a:lnTo>
                  <a:pt x="580320" y="1161544"/>
                </a:lnTo>
                <a:cubicBezTo>
                  <a:pt x="568653" y="1182200"/>
                  <a:pt x="554433" y="1200827"/>
                  <a:pt x="538208" y="1217149"/>
                </a:cubicBezTo>
                <a:close/>
                <a:moveTo>
                  <a:pt x="1764827" y="1937689"/>
                </a:moveTo>
                <a:lnTo>
                  <a:pt x="624880" y="1279540"/>
                </a:lnTo>
                <a:lnTo>
                  <a:pt x="628133" y="1254240"/>
                </a:lnTo>
                <a:cubicBezTo>
                  <a:pt x="633966" y="1231925"/>
                  <a:pt x="642717" y="1210163"/>
                  <a:pt x="654384" y="1189507"/>
                </a:cubicBezTo>
                <a:lnTo>
                  <a:pt x="893565" y="773441"/>
                </a:lnTo>
                <a:cubicBezTo>
                  <a:pt x="940234" y="690819"/>
                  <a:pt x="1027739" y="640656"/>
                  <a:pt x="1121077" y="640655"/>
                </a:cubicBezTo>
                <a:lnTo>
                  <a:pt x="1596522" y="640655"/>
                </a:lnTo>
                <a:cubicBezTo>
                  <a:pt x="1689860" y="640655"/>
                  <a:pt x="1777367" y="690819"/>
                  <a:pt x="1824035" y="773441"/>
                </a:cubicBezTo>
                <a:lnTo>
                  <a:pt x="2057383" y="1189507"/>
                </a:lnTo>
                <a:cubicBezTo>
                  <a:pt x="2104051" y="1272129"/>
                  <a:pt x="2104051" y="1372457"/>
                  <a:pt x="2057382" y="1455080"/>
                </a:cubicBezTo>
                <a:lnTo>
                  <a:pt x="1821118" y="1871145"/>
                </a:lnTo>
                <a:cubicBezTo>
                  <a:pt x="1809450" y="1891800"/>
                  <a:pt x="1795231" y="1910427"/>
                  <a:pt x="1779006" y="1926749"/>
                </a:cubicBezTo>
                <a:close/>
                <a:moveTo>
                  <a:pt x="3006303" y="2654455"/>
                </a:moveTo>
                <a:lnTo>
                  <a:pt x="1857718" y="1991320"/>
                </a:lnTo>
                <a:lnTo>
                  <a:pt x="1859309" y="1978953"/>
                </a:lnTo>
                <a:cubicBezTo>
                  <a:pt x="1865142" y="1956637"/>
                  <a:pt x="1873892" y="1934875"/>
                  <a:pt x="1885560" y="1914220"/>
                </a:cubicBezTo>
                <a:lnTo>
                  <a:pt x="2124740" y="1498154"/>
                </a:lnTo>
                <a:cubicBezTo>
                  <a:pt x="2171410" y="1415532"/>
                  <a:pt x="2258915" y="1365369"/>
                  <a:pt x="2352253" y="1365369"/>
                </a:cubicBezTo>
                <a:lnTo>
                  <a:pt x="2827698" y="1365368"/>
                </a:lnTo>
                <a:cubicBezTo>
                  <a:pt x="2921036" y="1365368"/>
                  <a:pt x="3008543" y="1415532"/>
                  <a:pt x="3055211" y="1498154"/>
                </a:cubicBezTo>
                <a:lnTo>
                  <a:pt x="3288559" y="1914220"/>
                </a:lnTo>
                <a:cubicBezTo>
                  <a:pt x="3335227" y="1996842"/>
                  <a:pt x="3335227" y="2097170"/>
                  <a:pt x="3288558" y="2179793"/>
                </a:cubicBezTo>
                <a:lnTo>
                  <a:pt x="3052294" y="2595858"/>
                </a:lnTo>
                <a:cubicBezTo>
                  <a:pt x="3040626" y="2616513"/>
                  <a:pt x="3026407" y="2635140"/>
                  <a:pt x="3010182" y="26514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 name="Google Shape;59;p56"/>
          <p:cNvSpPr/>
          <p:nvPr/>
        </p:nvSpPr>
        <p:spPr>
          <a:xfrm rot="9000000">
            <a:off x="10856727" y="2417082"/>
            <a:ext cx="2348024" cy="3460855"/>
          </a:xfrm>
          <a:custGeom>
            <a:rect b="b" l="l" r="r" t="t"/>
            <a:pathLst>
              <a:path extrusionOk="0" h="3460855" w="2348024">
                <a:moveTo>
                  <a:pt x="1243802" y="1288585"/>
                </a:moveTo>
                <a:lnTo>
                  <a:pt x="1987767" y="0"/>
                </a:lnTo>
                <a:lnTo>
                  <a:pt x="2079676" y="92979"/>
                </a:lnTo>
                <a:lnTo>
                  <a:pt x="2313024" y="509045"/>
                </a:lnTo>
                <a:cubicBezTo>
                  <a:pt x="2359692" y="591667"/>
                  <a:pt x="2359692" y="691995"/>
                  <a:pt x="2313023" y="774618"/>
                </a:cubicBezTo>
                <a:lnTo>
                  <a:pt x="2076759" y="1190683"/>
                </a:lnTo>
                <a:cubicBezTo>
                  <a:pt x="2030089" y="1273305"/>
                  <a:pt x="1942585" y="1323469"/>
                  <a:pt x="1849246" y="1323469"/>
                </a:cubicBezTo>
                <a:lnTo>
                  <a:pt x="1373802" y="1323469"/>
                </a:lnTo>
                <a:cubicBezTo>
                  <a:pt x="1350467" y="1323469"/>
                  <a:pt x="1327497" y="1320334"/>
                  <a:pt x="1305438" y="1314340"/>
                </a:cubicBezTo>
                <a:close/>
                <a:moveTo>
                  <a:pt x="0" y="3442913"/>
                </a:moveTo>
                <a:lnTo>
                  <a:pt x="735190" y="2169527"/>
                </a:lnTo>
                <a:lnTo>
                  <a:pt x="795328" y="2230365"/>
                </a:lnTo>
                <a:lnTo>
                  <a:pt x="1028676" y="2646430"/>
                </a:lnTo>
                <a:cubicBezTo>
                  <a:pt x="1075344" y="2729053"/>
                  <a:pt x="1075344" y="2829381"/>
                  <a:pt x="1028675" y="2912002"/>
                </a:cubicBezTo>
                <a:lnTo>
                  <a:pt x="792412" y="3328068"/>
                </a:lnTo>
                <a:cubicBezTo>
                  <a:pt x="745742" y="3410691"/>
                  <a:pt x="658237" y="3460855"/>
                  <a:pt x="564898" y="3460855"/>
                </a:cubicBezTo>
                <a:lnTo>
                  <a:pt x="89454" y="3460855"/>
                </a:lnTo>
                <a:cubicBezTo>
                  <a:pt x="66119" y="3460855"/>
                  <a:pt x="43149" y="3457719"/>
                  <a:pt x="21090" y="3451726"/>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60" name="Shape 60"/>
        <p:cNvGrpSpPr/>
        <p:nvPr/>
      </p:nvGrpSpPr>
      <p:grpSpPr>
        <a:xfrm>
          <a:off x="0" y="0"/>
          <a:ext cx="0" cy="0"/>
          <a:chOff x="0" y="0"/>
          <a:chExt cx="0" cy="0"/>
        </a:xfrm>
      </p:grpSpPr>
      <p:sp>
        <p:nvSpPr>
          <p:cNvPr id="61" name="Google Shape;61;p57"/>
          <p:cNvSpPr txBox="1"/>
          <p:nvPr>
            <p:ph idx="1" type="body"/>
          </p:nvPr>
        </p:nvSpPr>
        <p:spPr>
          <a:xfrm>
            <a:off x="2899394" y="382791"/>
            <a:ext cx="9292606" cy="72424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 name="Google Shape;62;p57"/>
          <p:cNvSpPr/>
          <p:nvPr/>
        </p:nvSpPr>
        <p:spPr>
          <a:xfrm rot="-7156613">
            <a:off x="843847" y="4911580"/>
            <a:ext cx="1140072" cy="2962120"/>
          </a:xfrm>
          <a:custGeom>
            <a:rect b="b" l="l" r="r" t="t"/>
            <a:pathLst>
              <a:path extrusionOk="0" h="2962120" w="1140072">
                <a:moveTo>
                  <a:pt x="1140072" y="2962120"/>
                </a:moveTo>
                <a:lnTo>
                  <a:pt x="0" y="2962120"/>
                </a:lnTo>
                <a:lnTo>
                  <a:pt x="0" y="1495855"/>
                </a:lnTo>
                <a:lnTo>
                  <a:pt x="838641" y="0"/>
                </a:lnTo>
                <a:lnTo>
                  <a:pt x="1140072" y="168995"/>
                </a:lnTo>
                <a:close/>
              </a:path>
            </a:pathLst>
          </a:cu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57"/>
          <p:cNvSpPr/>
          <p:nvPr/>
        </p:nvSpPr>
        <p:spPr>
          <a:xfrm rot="4221030">
            <a:off x="283573" y="565936"/>
            <a:ext cx="768387" cy="1712336"/>
          </a:xfrm>
          <a:custGeom>
            <a:rect b="b" l="l" r="r" t="t"/>
            <a:pathLst>
              <a:path extrusionOk="0" h="1712336" w="768387">
                <a:moveTo>
                  <a:pt x="0" y="0"/>
                </a:moveTo>
                <a:lnTo>
                  <a:pt x="768387" y="0"/>
                </a:lnTo>
                <a:lnTo>
                  <a:pt x="768387" y="1712336"/>
                </a:lnTo>
                <a:lnTo>
                  <a:pt x="0" y="1437977"/>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57"/>
          <p:cNvSpPr/>
          <p:nvPr/>
        </p:nvSpPr>
        <p:spPr>
          <a:xfrm rot="7145988">
            <a:off x="774000" y="-711676"/>
            <a:ext cx="777923" cy="2298825"/>
          </a:xfrm>
          <a:custGeom>
            <a:rect b="b" l="l" r="r" t="t"/>
            <a:pathLst>
              <a:path extrusionOk="0" h="2298825" w="777923">
                <a:moveTo>
                  <a:pt x="511308" y="2298825"/>
                </a:moveTo>
                <a:lnTo>
                  <a:pt x="0" y="1380179"/>
                </a:lnTo>
                <a:lnTo>
                  <a:pt x="0" y="0"/>
                </a:lnTo>
                <a:lnTo>
                  <a:pt x="777923" y="0"/>
                </a:lnTo>
                <a:lnTo>
                  <a:pt x="777923" y="2298825"/>
                </a:lnTo>
                <a:close/>
              </a:path>
            </a:pathLst>
          </a:cu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57"/>
          <p:cNvSpPr/>
          <p:nvPr/>
        </p:nvSpPr>
        <p:spPr>
          <a:xfrm rot="7461413">
            <a:off x="142002" y="-203301"/>
            <a:ext cx="777923" cy="1558219"/>
          </a:xfrm>
          <a:custGeom>
            <a:rect b="b" l="l" r="r" t="t"/>
            <a:pathLst>
              <a:path extrusionOk="0" h="1558219" w="777923">
                <a:moveTo>
                  <a:pt x="206683" y="1558219"/>
                </a:moveTo>
                <a:lnTo>
                  <a:pt x="0" y="1255879"/>
                </a:lnTo>
                <a:lnTo>
                  <a:pt x="0" y="0"/>
                </a:lnTo>
                <a:lnTo>
                  <a:pt x="777923" y="0"/>
                </a:lnTo>
                <a:lnTo>
                  <a:pt x="777923" y="1167714"/>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 name="Google Shape;66;p57"/>
          <p:cNvSpPr/>
          <p:nvPr/>
        </p:nvSpPr>
        <p:spPr>
          <a:xfrm rot="5977642">
            <a:off x="611731" y="-394577"/>
            <a:ext cx="648786" cy="1199486"/>
          </a:xfrm>
          <a:custGeom>
            <a:rect b="b" l="l" r="r" t="t"/>
            <a:pathLst>
              <a:path extrusionOk="0" h="1199486" w="648786">
                <a:moveTo>
                  <a:pt x="203468" y="1199486"/>
                </a:moveTo>
                <a:lnTo>
                  <a:pt x="0" y="0"/>
                </a:lnTo>
                <a:lnTo>
                  <a:pt x="648786" y="0"/>
                </a:lnTo>
                <a:lnTo>
                  <a:pt x="648786" y="1199486"/>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57"/>
          <p:cNvSpPr/>
          <p:nvPr/>
        </p:nvSpPr>
        <p:spPr>
          <a:xfrm rot="-9525446">
            <a:off x="-24147" y="749004"/>
            <a:ext cx="629447" cy="1637731"/>
          </a:xfrm>
          <a:custGeom>
            <a:rect b="b" l="l" r="r" t="t"/>
            <a:pathLst>
              <a:path extrusionOk="0" h="1637731" w="629447">
                <a:moveTo>
                  <a:pt x="629447" y="1637731"/>
                </a:moveTo>
                <a:lnTo>
                  <a:pt x="0" y="1637731"/>
                </a:lnTo>
                <a:lnTo>
                  <a:pt x="0" y="0"/>
                </a:lnTo>
                <a:lnTo>
                  <a:pt x="318200" y="0"/>
                </a:lnTo>
                <a:lnTo>
                  <a:pt x="629447" y="800677"/>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57"/>
          <p:cNvSpPr/>
          <p:nvPr/>
        </p:nvSpPr>
        <p:spPr>
          <a:xfrm rot="9538251">
            <a:off x="-192762" y="387902"/>
            <a:ext cx="1072551" cy="1186088"/>
          </a:xfrm>
          <a:custGeom>
            <a:rect b="b" l="l" r="r" t="t"/>
            <a:pathLst>
              <a:path extrusionOk="0" h="1186088" w="1072551">
                <a:moveTo>
                  <a:pt x="0" y="1186088"/>
                </a:moveTo>
                <a:lnTo>
                  <a:pt x="0" y="0"/>
                </a:lnTo>
                <a:lnTo>
                  <a:pt x="1072551" y="0"/>
                </a:lnTo>
                <a:lnTo>
                  <a:pt x="1072551" y="181466"/>
                </a:lnTo>
                <a:lnTo>
                  <a:pt x="686326" y="1186088"/>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57"/>
          <p:cNvSpPr/>
          <p:nvPr/>
        </p:nvSpPr>
        <p:spPr>
          <a:xfrm rot="6278811">
            <a:off x="466065" y="1039647"/>
            <a:ext cx="343574" cy="1427681"/>
          </a:xfrm>
          <a:custGeom>
            <a:rect b="b" l="l" r="r" t="t"/>
            <a:pathLst>
              <a:path extrusionOk="0" h="1427681" w="343574">
                <a:moveTo>
                  <a:pt x="0" y="1427681"/>
                </a:moveTo>
                <a:lnTo>
                  <a:pt x="0" y="0"/>
                </a:lnTo>
                <a:lnTo>
                  <a:pt x="343574" y="0"/>
                </a:lnTo>
                <a:lnTo>
                  <a:pt x="343574" y="1337887"/>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57"/>
          <p:cNvSpPr/>
          <p:nvPr/>
        </p:nvSpPr>
        <p:spPr>
          <a:xfrm rot="4221030">
            <a:off x="378481" y="5399956"/>
            <a:ext cx="768387" cy="1834429"/>
          </a:xfrm>
          <a:custGeom>
            <a:rect b="b" l="l" r="r" t="t"/>
            <a:pathLst>
              <a:path extrusionOk="0" h="1834429" w="768387">
                <a:moveTo>
                  <a:pt x="0" y="0"/>
                </a:moveTo>
                <a:lnTo>
                  <a:pt x="768387" y="0"/>
                </a:lnTo>
                <a:lnTo>
                  <a:pt x="768387" y="1522801"/>
                </a:lnTo>
                <a:lnTo>
                  <a:pt x="657117" y="1834429"/>
                </a:lnTo>
                <a:lnTo>
                  <a:pt x="0" y="1599801"/>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 name="Google Shape;71;p57"/>
          <p:cNvSpPr/>
          <p:nvPr/>
        </p:nvSpPr>
        <p:spPr>
          <a:xfrm rot="7145988">
            <a:off x="926400" y="4162862"/>
            <a:ext cx="777923" cy="2298825"/>
          </a:xfrm>
          <a:prstGeom prst="rect">
            <a:avLst/>
          </a:pr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57"/>
          <p:cNvSpPr/>
          <p:nvPr/>
        </p:nvSpPr>
        <p:spPr>
          <a:xfrm rot="7461413">
            <a:off x="261582" y="4609045"/>
            <a:ext cx="777923" cy="1637731"/>
          </a:xfrm>
          <a:custGeom>
            <a:rect b="b" l="l" r="r" t="t"/>
            <a:pathLst>
              <a:path extrusionOk="0" h="1637731" w="777923">
                <a:moveTo>
                  <a:pt x="0" y="1637731"/>
                </a:moveTo>
                <a:lnTo>
                  <a:pt x="0" y="0"/>
                </a:lnTo>
                <a:lnTo>
                  <a:pt x="777923" y="0"/>
                </a:lnTo>
                <a:lnTo>
                  <a:pt x="777923" y="1352321"/>
                </a:lnTo>
                <a:lnTo>
                  <a:pt x="360418" y="1637731"/>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57"/>
          <p:cNvSpPr/>
          <p:nvPr/>
        </p:nvSpPr>
        <p:spPr>
          <a:xfrm rot="5977642">
            <a:off x="710362" y="4416302"/>
            <a:ext cx="777923" cy="1199486"/>
          </a:xfrm>
          <a:prstGeom prst="rect">
            <a:avLst/>
          </a:pr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57"/>
          <p:cNvSpPr/>
          <p:nvPr/>
        </p:nvSpPr>
        <p:spPr>
          <a:xfrm rot="-9525446">
            <a:off x="172576" y="5631854"/>
            <a:ext cx="629447" cy="1393063"/>
          </a:xfrm>
          <a:custGeom>
            <a:rect b="b" l="l" r="r" t="t"/>
            <a:pathLst>
              <a:path extrusionOk="0" h="1393063" w="629447">
                <a:moveTo>
                  <a:pt x="629447" y="1393063"/>
                </a:moveTo>
                <a:lnTo>
                  <a:pt x="0" y="1393063"/>
                </a:lnTo>
                <a:lnTo>
                  <a:pt x="0" y="224227"/>
                </a:lnTo>
                <a:lnTo>
                  <a:pt x="576820" y="0"/>
                </a:lnTo>
                <a:lnTo>
                  <a:pt x="629447" y="135383"/>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57"/>
          <p:cNvSpPr/>
          <p:nvPr/>
        </p:nvSpPr>
        <p:spPr>
          <a:xfrm rot="9538251">
            <a:off x="-40362" y="5262440"/>
            <a:ext cx="1072551" cy="1186088"/>
          </a:xfrm>
          <a:custGeom>
            <a:rect b="b" l="l" r="r" t="t"/>
            <a:pathLst>
              <a:path extrusionOk="0" h="1186088" w="1072551">
                <a:moveTo>
                  <a:pt x="0" y="1186088"/>
                </a:moveTo>
                <a:lnTo>
                  <a:pt x="0" y="0"/>
                </a:lnTo>
                <a:lnTo>
                  <a:pt x="1072551" y="0"/>
                </a:lnTo>
                <a:lnTo>
                  <a:pt x="1072551" y="606164"/>
                </a:lnTo>
                <a:lnTo>
                  <a:pt x="849601" y="1186088"/>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57"/>
          <p:cNvSpPr/>
          <p:nvPr/>
        </p:nvSpPr>
        <p:spPr>
          <a:xfrm rot="6278811">
            <a:off x="542264" y="5815509"/>
            <a:ext cx="343574" cy="1585200"/>
          </a:xfrm>
          <a:custGeom>
            <a:rect b="b" l="l" r="r" t="t"/>
            <a:pathLst>
              <a:path extrusionOk="0" h="1585200" w="343574">
                <a:moveTo>
                  <a:pt x="0" y="1585200"/>
                </a:moveTo>
                <a:lnTo>
                  <a:pt x="0" y="0"/>
                </a:lnTo>
                <a:lnTo>
                  <a:pt x="248379" y="0"/>
                </a:lnTo>
                <a:lnTo>
                  <a:pt x="343574" y="364238"/>
                </a:lnTo>
                <a:lnTo>
                  <a:pt x="343574" y="1495406"/>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57"/>
          <p:cNvSpPr/>
          <p:nvPr/>
        </p:nvSpPr>
        <p:spPr>
          <a:xfrm rot="-5857806">
            <a:off x="178781" y="3196514"/>
            <a:ext cx="768387" cy="1257817"/>
          </a:xfrm>
          <a:custGeom>
            <a:rect b="b" l="l" r="r" t="t"/>
            <a:pathLst>
              <a:path extrusionOk="0" h="1257817" w="768387">
                <a:moveTo>
                  <a:pt x="768387" y="1257817"/>
                </a:moveTo>
                <a:lnTo>
                  <a:pt x="0" y="1257817"/>
                </a:lnTo>
                <a:lnTo>
                  <a:pt x="0" y="0"/>
                </a:lnTo>
                <a:lnTo>
                  <a:pt x="768387" y="102935"/>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57"/>
          <p:cNvSpPr/>
          <p:nvPr/>
        </p:nvSpPr>
        <p:spPr>
          <a:xfrm rot="-2932848">
            <a:off x="430486" y="1666286"/>
            <a:ext cx="777923" cy="2298825"/>
          </a:xfrm>
          <a:custGeom>
            <a:rect b="b" l="l" r="r" t="t"/>
            <a:pathLst>
              <a:path extrusionOk="0" h="2298825" w="777923">
                <a:moveTo>
                  <a:pt x="777923" y="0"/>
                </a:moveTo>
                <a:lnTo>
                  <a:pt x="777923" y="2298825"/>
                </a:lnTo>
                <a:lnTo>
                  <a:pt x="0" y="2298825"/>
                </a:lnTo>
                <a:lnTo>
                  <a:pt x="0" y="388791"/>
                </a:lnTo>
                <a:lnTo>
                  <a:pt x="445378" y="0"/>
                </a:lnTo>
                <a:close/>
              </a:path>
            </a:pathLst>
          </a:cu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57"/>
          <p:cNvSpPr/>
          <p:nvPr/>
        </p:nvSpPr>
        <p:spPr>
          <a:xfrm rot="-2617423">
            <a:off x="-174630" y="2261645"/>
            <a:ext cx="777923" cy="1464661"/>
          </a:xfrm>
          <a:custGeom>
            <a:rect b="b" l="l" r="r" t="t"/>
            <a:pathLst>
              <a:path extrusionOk="0" h="1464661" w="777923">
                <a:moveTo>
                  <a:pt x="777923" y="0"/>
                </a:moveTo>
                <a:lnTo>
                  <a:pt x="777923" y="1464661"/>
                </a:lnTo>
                <a:lnTo>
                  <a:pt x="0" y="1464661"/>
                </a:lnTo>
                <a:lnTo>
                  <a:pt x="0" y="816223"/>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57"/>
          <p:cNvSpPr/>
          <p:nvPr/>
        </p:nvSpPr>
        <p:spPr>
          <a:xfrm rot="-4101194">
            <a:off x="214448" y="1919726"/>
            <a:ext cx="777923" cy="1199486"/>
          </a:xfrm>
          <a:custGeom>
            <a:rect b="b" l="l" r="r" t="t"/>
            <a:pathLst>
              <a:path extrusionOk="0" h="1199486" w="777923">
                <a:moveTo>
                  <a:pt x="777923" y="0"/>
                </a:moveTo>
                <a:lnTo>
                  <a:pt x="777923" y="1199486"/>
                </a:lnTo>
                <a:lnTo>
                  <a:pt x="0" y="1199486"/>
                </a:lnTo>
                <a:lnTo>
                  <a:pt x="0" y="94855"/>
                </a:lnTo>
                <a:lnTo>
                  <a:pt x="239006" y="0"/>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57"/>
          <p:cNvSpPr/>
          <p:nvPr/>
        </p:nvSpPr>
        <p:spPr>
          <a:xfrm rot="1995718">
            <a:off x="-252890" y="3161248"/>
            <a:ext cx="629447" cy="1219214"/>
          </a:xfrm>
          <a:custGeom>
            <a:rect b="b" l="l" r="r" t="t"/>
            <a:pathLst>
              <a:path extrusionOk="0" h="1219214" w="629447">
                <a:moveTo>
                  <a:pt x="0" y="0"/>
                </a:moveTo>
                <a:lnTo>
                  <a:pt x="629447" y="0"/>
                </a:lnTo>
                <a:lnTo>
                  <a:pt x="629447" y="1219214"/>
                </a:lnTo>
                <a:lnTo>
                  <a:pt x="0" y="259585"/>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57"/>
          <p:cNvSpPr/>
          <p:nvPr/>
        </p:nvSpPr>
        <p:spPr>
          <a:xfrm rot="-540585">
            <a:off x="-106172" y="2731977"/>
            <a:ext cx="639777" cy="1186088"/>
          </a:xfrm>
          <a:custGeom>
            <a:rect b="b" l="l" r="r" t="t"/>
            <a:pathLst>
              <a:path extrusionOk="0" h="1186088" w="639777">
                <a:moveTo>
                  <a:pt x="639777" y="0"/>
                </a:moveTo>
                <a:lnTo>
                  <a:pt x="639777" y="1186088"/>
                </a:lnTo>
                <a:lnTo>
                  <a:pt x="0" y="1186088"/>
                </a:lnTo>
                <a:lnTo>
                  <a:pt x="188065" y="0"/>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 name="Google Shape;83;p57"/>
          <p:cNvSpPr/>
          <p:nvPr/>
        </p:nvSpPr>
        <p:spPr>
          <a:xfrm rot="-3800025">
            <a:off x="247236" y="3652905"/>
            <a:ext cx="343574" cy="1131270"/>
          </a:xfrm>
          <a:custGeom>
            <a:rect b="b" l="l" r="r" t="t"/>
            <a:pathLst>
              <a:path extrusionOk="0" h="1131270" w="343574">
                <a:moveTo>
                  <a:pt x="343574" y="0"/>
                </a:moveTo>
                <a:lnTo>
                  <a:pt x="343574" y="1131270"/>
                </a:lnTo>
                <a:lnTo>
                  <a:pt x="0" y="1131270"/>
                </a:lnTo>
                <a:lnTo>
                  <a:pt x="0" y="172546"/>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57"/>
          <p:cNvSpPr/>
          <p:nvPr/>
        </p:nvSpPr>
        <p:spPr>
          <a:xfrm rot="5679720">
            <a:off x="1568629" y="5629488"/>
            <a:ext cx="194153" cy="570572"/>
          </a:xfrm>
          <a:prstGeom prst="rect">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57"/>
          <p:cNvSpPr/>
          <p:nvPr/>
        </p:nvSpPr>
        <p:spPr>
          <a:xfrm rot="8604678">
            <a:off x="1264227" y="4237744"/>
            <a:ext cx="193367" cy="533129"/>
          </a:xfrm>
          <a:prstGeom prst="rect">
            <a:avLst/>
          </a:pr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57"/>
          <p:cNvSpPr/>
          <p:nvPr/>
        </p:nvSpPr>
        <p:spPr>
          <a:xfrm rot="8920103">
            <a:off x="1510758" y="-81786"/>
            <a:ext cx="238958" cy="518707"/>
          </a:xfrm>
          <a:custGeom>
            <a:rect b="b" l="l" r="r" t="t"/>
            <a:pathLst>
              <a:path extrusionOk="0" h="518707" w="238958">
                <a:moveTo>
                  <a:pt x="176418" y="518707"/>
                </a:moveTo>
                <a:lnTo>
                  <a:pt x="0" y="411309"/>
                </a:lnTo>
                <a:lnTo>
                  <a:pt x="0" y="0"/>
                </a:lnTo>
                <a:lnTo>
                  <a:pt x="238958" y="0"/>
                </a:lnTo>
                <a:lnTo>
                  <a:pt x="238958" y="518707"/>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57"/>
          <p:cNvSpPr/>
          <p:nvPr/>
        </p:nvSpPr>
        <p:spPr>
          <a:xfrm rot="5400000">
            <a:off x="-93489" y="4209581"/>
            <a:ext cx="777923" cy="609650"/>
          </a:xfrm>
          <a:custGeom>
            <a:rect b="b" l="l" r="r" t="t"/>
            <a:pathLst>
              <a:path extrusionOk="0" h="609650" w="777923">
                <a:moveTo>
                  <a:pt x="0" y="609650"/>
                </a:moveTo>
                <a:lnTo>
                  <a:pt x="0" y="0"/>
                </a:lnTo>
                <a:lnTo>
                  <a:pt x="777923" y="0"/>
                </a:lnTo>
                <a:lnTo>
                  <a:pt x="777923" y="609650"/>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57"/>
          <p:cNvSpPr/>
          <p:nvPr/>
        </p:nvSpPr>
        <p:spPr>
          <a:xfrm rot="-8066756">
            <a:off x="1201777" y="6360525"/>
            <a:ext cx="550616" cy="564416"/>
          </a:xfrm>
          <a:custGeom>
            <a:rect b="b" l="l" r="r" t="t"/>
            <a:pathLst>
              <a:path extrusionOk="0" h="564416" w="550616">
                <a:moveTo>
                  <a:pt x="550616" y="564416"/>
                </a:moveTo>
                <a:lnTo>
                  <a:pt x="0" y="564416"/>
                </a:lnTo>
                <a:lnTo>
                  <a:pt x="0" y="220300"/>
                </a:lnTo>
                <a:lnTo>
                  <a:pt x="216079" y="0"/>
                </a:lnTo>
                <a:lnTo>
                  <a:pt x="550616" y="0"/>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 name="Google Shape;89;p57"/>
          <p:cNvSpPr/>
          <p:nvPr/>
        </p:nvSpPr>
        <p:spPr>
          <a:xfrm rot="-6068950">
            <a:off x="-242114" y="4156767"/>
            <a:ext cx="1072551" cy="830086"/>
          </a:xfrm>
          <a:custGeom>
            <a:rect b="b" l="l" r="r" t="t"/>
            <a:pathLst>
              <a:path extrusionOk="0" h="830086" w="1072551">
                <a:moveTo>
                  <a:pt x="1072551" y="830086"/>
                </a:moveTo>
                <a:lnTo>
                  <a:pt x="0" y="830086"/>
                </a:lnTo>
                <a:lnTo>
                  <a:pt x="0" y="0"/>
                </a:lnTo>
                <a:lnTo>
                  <a:pt x="699490" y="137858"/>
                </a:lnTo>
                <a:lnTo>
                  <a:pt x="1072551" y="211382"/>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Google Shape;90;p57"/>
          <p:cNvSpPr/>
          <p:nvPr/>
        </p:nvSpPr>
        <p:spPr>
          <a:xfrm rot="3244216">
            <a:off x="1144173" y="328197"/>
            <a:ext cx="151516" cy="1637731"/>
          </a:xfrm>
          <a:prstGeom prst="rect">
            <a:avLst/>
          </a:pr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 name="Google Shape;91;p57"/>
          <p:cNvSpPr/>
          <p:nvPr/>
        </p:nvSpPr>
        <p:spPr>
          <a:xfrm>
            <a:off x="-7390" y="4220832"/>
            <a:ext cx="2658173" cy="2637168"/>
          </a:xfrm>
          <a:custGeom>
            <a:rect b="b" l="l" r="r" t="t"/>
            <a:pathLst>
              <a:path extrusionOk="0" h="2637168" w="2658173">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92" name="Google Shape;92;p57"/>
          <p:cNvGrpSpPr/>
          <p:nvPr/>
        </p:nvGrpSpPr>
        <p:grpSpPr>
          <a:xfrm>
            <a:off x="448683" y="5314328"/>
            <a:ext cx="1035835" cy="1298362"/>
            <a:chOff x="6846896" y="2302630"/>
            <a:chExt cx="2407391" cy="3017534"/>
          </a:xfrm>
        </p:grpSpPr>
        <p:sp>
          <p:nvSpPr>
            <p:cNvPr id="93" name="Google Shape;93;p57"/>
            <p:cNvSpPr/>
            <p:nvPr/>
          </p:nvSpPr>
          <p:spPr>
            <a:xfrm>
              <a:off x="6858578" y="2310064"/>
              <a:ext cx="2376797" cy="2352598"/>
            </a:xfrm>
            <a:prstGeom prst="ellipse">
              <a:avLst/>
            </a:pr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57"/>
            <p:cNvSpPr/>
            <p:nvPr/>
          </p:nvSpPr>
          <p:spPr>
            <a:xfrm>
              <a:off x="7009298" y="5253489"/>
              <a:ext cx="76200" cy="66675"/>
            </a:xfrm>
            <a:custGeom>
              <a:rect b="b" l="l" r="r" t="t"/>
              <a:pathLst>
                <a:path extrusionOk="0" h="66675" w="76200">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57"/>
            <p:cNvSpPr/>
            <p:nvPr/>
          </p:nvSpPr>
          <p:spPr>
            <a:xfrm>
              <a:off x="7163010" y="3086576"/>
              <a:ext cx="533400" cy="219075"/>
            </a:xfrm>
            <a:custGeom>
              <a:rect b="b" l="l" r="r" t="t"/>
              <a:pathLst>
                <a:path extrusionOk="0" h="219075" w="53340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57"/>
            <p:cNvSpPr/>
            <p:nvPr/>
          </p:nvSpPr>
          <p:spPr>
            <a:xfrm>
              <a:off x="8437254" y="3084671"/>
              <a:ext cx="533400" cy="219075"/>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57"/>
            <p:cNvSpPr/>
            <p:nvPr/>
          </p:nvSpPr>
          <p:spPr>
            <a:xfrm>
              <a:off x="6986914" y="3417981"/>
              <a:ext cx="295275" cy="638175"/>
            </a:xfrm>
            <a:custGeom>
              <a:rect b="b" l="l" r="r" t="t"/>
              <a:pathLst>
                <a:path extrusionOk="0" h="638175" w="2952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57"/>
            <p:cNvSpPr/>
            <p:nvPr/>
          </p:nvSpPr>
          <p:spPr>
            <a:xfrm>
              <a:off x="8836669" y="3403739"/>
              <a:ext cx="295275" cy="638175"/>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57"/>
            <p:cNvSpPr/>
            <p:nvPr/>
          </p:nvSpPr>
          <p:spPr>
            <a:xfrm>
              <a:off x="7480347" y="3667601"/>
              <a:ext cx="390525" cy="552450"/>
            </a:xfrm>
            <a:custGeom>
              <a:rect b="b" l="l" r="r" t="t"/>
              <a:pathLst>
                <a:path extrusionOk="0" h="552450" w="390525">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57"/>
            <p:cNvSpPr/>
            <p:nvPr/>
          </p:nvSpPr>
          <p:spPr>
            <a:xfrm>
              <a:off x="8236700" y="3652361"/>
              <a:ext cx="390525" cy="552450"/>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57"/>
            <p:cNvSpPr/>
            <p:nvPr/>
          </p:nvSpPr>
          <p:spPr>
            <a:xfrm>
              <a:off x="7773679" y="4406741"/>
              <a:ext cx="600075" cy="95250"/>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57"/>
            <p:cNvSpPr/>
            <p:nvPr/>
          </p:nvSpPr>
          <p:spPr>
            <a:xfrm>
              <a:off x="7213609" y="2436971"/>
              <a:ext cx="523875" cy="381000"/>
            </a:xfrm>
            <a:custGeom>
              <a:rect b="b" l="l" r="r" t="t"/>
              <a:pathLst>
                <a:path extrusionOk="0" h="381000" w="523875">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57"/>
            <p:cNvSpPr/>
            <p:nvPr/>
          </p:nvSpPr>
          <p:spPr>
            <a:xfrm>
              <a:off x="8363276" y="2424588"/>
              <a:ext cx="523875" cy="381000"/>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57"/>
            <p:cNvSpPr/>
            <p:nvPr/>
          </p:nvSpPr>
          <p:spPr>
            <a:xfrm>
              <a:off x="7997180" y="2522696"/>
              <a:ext cx="104775" cy="49530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57"/>
            <p:cNvSpPr/>
            <p:nvPr/>
          </p:nvSpPr>
          <p:spPr>
            <a:xfrm>
              <a:off x="7554604" y="4539138"/>
              <a:ext cx="76200" cy="95250"/>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57"/>
            <p:cNvSpPr/>
            <p:nvPr/>
          </p:nvSpPr>
          <p:spPr>
            <a:xfrm>
              <a:off x="8489959" y="4535328"/>
              <a:ext cx="76200" cy="95250"/>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57"/>
            <p:cNvSpPr/>
            <p:nvPr/>
          </p:nvSpPr>
          <p:spPr>
            <a:xfrm>
              <a:off x="7075496" y="4203858"/>
              <a:ext cx="114300" cy="57150"/>
            </a:xfrm>
            <a:custGeom>
              <a:rect b="b" l="l" r="r" t="t"/>
              <a:pathLst>
                <a:path extrusionOk="0" h="57150" w="11430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57"/>
            <p:cNvSpPr/>
            <p:nvPr/>
          </p:nvSpPr>
          <p:spPr>
            <a:xfrm>
              <a:off x="8932871" y="4194333"/>
              <a:ext cx="104775" cy="57150"/>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57"/>
            <p:cNvSpPr/>
            <p:nvPr/>
          </p:nvSpPr>
          <p:spPr>
            <a:xfrm>
              <a:off x="6846896" y="3349133"/>
              <a:ext cx="66675" cy="95250"/>
            </a:xfrm>
            <a:custGeom>
              <a:rect b="b" l="l" r="r" t="t"/>
              <a:pathLst>
                <a:path extrusionOk="0" h="95250" w="66675">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57"/>
            <p:cNvSpPr/>
            <p:nvPr/>
          </p:nvSpPr>
          <p:spPr>
            <a:xfrm>
              <a:off x="7052818" y="2791301"/>
              <a:ext cx="28575" cy="85725"/>
            </a:xfrm>
            <a:custGeom>
              <a:rect b="b" l="l" r="r" t="t"/>
              <a:pathLst>
                <a:path extrusionOk="0" h="85725" w="28575">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57"/>
            <p:cNvSpPr/>
            <p:nvPr/>
          </p:nvSpPr>
          <p:spPr>
            <a:xfrm>
              <a:off x="9187612" y="3347228"/>
              <a:ext cx="66675" cy="95250"/>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57"/>
            <p:cNvSpPr/>
            <p:nvPr/>
          </p:nvSpPr>
          <p:spPr>
            <a:xfrm>
              <a:off x="9019549" y="2790348"/>
              <a:ext cx="28575" cy="85725"/>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57"/>
            <p:cNvSpPr/>
            <p:nvPr/>
          </p:nvSpPr>
          <p:spPr>
            <a:xfrm>
              <a:off x="7634614" y="2965608"/>
              <a:ext cx="838200" cy="77152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57"/>
            <p:cNvSpPr/>
            <p:nvPr/>
          </p:nvSpPr>
          <p:spPr>
            <a:xfrm>
              <a:off x="6892616" y="2763611"/>
              <a:ext cx="371475" cy="742950"/>
            </a:xfrm>
            <a:custGeom>
              <a:rect b="b" l="l" r="r" t="t"/>
              <a:pathLst>
                <a:path extrusionOk="0" h="742950" w="371475">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57"/>
            <p:cNvSpPr/>
            <p:nvPr/>
          </p:nvSpPr>
          <p:spPr>
            <a:xfrm>
              <a:off x="8837621" y="2763611"/>
              <a:ext cx="371475" cy="742950"/>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57"/>
            <p:cNvSpPr/>
            <p:nvPr/>
          </p:nvSpPr>
          <p:spPr>
            <a:xfrm>
              <a:off x="7670809" y="2302630"/>
              <a:ext cx="781050" cy="266700"/>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57"/>
            <p:cNvSpPr/>
            <p:nvPr/>
          </p:nvSpPr>
          <p:spPr>
            <a:xfrm>
              <a:off x="7143099" y="3983831"/>
              <a:ext cx="676275" cy="581025"/>
            </a:xfrm>
            <a:custGeom>
              <a:rect b="b" l="l" r="r" t="t"/>
              <a:pathLst>
                <a:path extrusionOk="0" h="581025" w="67627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57"/>
            <p:cNvSpPr/>
            <p:nvPr/>
          </p:nvSpPr>
          <p:spPr>
            <a:xfrm>
              <a:off x="8308984" y="3973353"/>
              <a:ext cx="676275" cy="581025"/>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Images &amp; Contents">
  <p:cSld name="6_Images &amp; Contents">
    <p:spTree>
      <p:nvGrpSpPr>
        <p:cNvPr id="119" name="Shape 119"/>
        <p:cNvGrpSpPr/>
        <p:nvPr/>
      </p:nvGrpSpPr>
      <p:grpSpPr>
        <a:xfrm>
          <a:off x="0" y="0"/>
          <a:ext cx="0" cy="0"/>
          <a:chOff x="0" y="0"/>
          <a:chExt cx="0" cy="0"/>
        </a:xfrm>
      </p:grpSpPr>
      <p:sp>
        <p:nvSpPr>
          <p:cNvPr id="120" name="Google Shape;120;p58"/>
          <p:cNvSpPr/>
          <p:nvPr>
            <p:ph idx="2" type="pic"/>
          </p:nvPr>
        </p:nvSpPr>
        <p:spPr>
          <a:xfrm>
            <a:off x="799070" y="1223317"/>
            <a:ext cx="5441094" cy="472198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
          <p:cNvSpPr/>
          <p:nvPr/>
        </p:nvSpPr>
        <p:spPr>
          <a:xfrm rot="-2700000">
            <a:off x="4404015" y="1122775"/>
            <a:ext cx="3406600" cy="3406600"/>
          </a:xfrm>
          <a:custGeom>
            <a:rect b="b" l="l" r="r" t="t"/>
            <a:pathLst>
              <a:path extrusionOk="0" h="3406600" w="3406600">
                <a:moveTo>
                  <a:pt x="3406600" y="0"/>
                </a:moveTo>
                <a:lnTo>
                  <a:pt x="3406600" y="3406600"/>
                </a:lnTo>
                <a:lnTo>
                  <a:pt x="2847806" y="3406600"/>
                </a:lnTo>
                <a:lnTo>
                  <a:pt x="2579775" y="3138569"/>
                </a:lnTo>
                <a:lnTo>
                  <a:pt x="3138569" y="3138569"/>
                </a:lnTo>
                <a:lnTo>
                  <a:pt x="3138569" y="268031"/>
                </a:lnTo>
                <a:lnTo>
                  <a:pt x="268031" y="268031"/>
                </a:lnTo>
                <a:lnTo>
                  <a:pt x="268031" y="826825"/>
                </a:lnTo>
                <a:lnTo>
                  <a:pt x="0" y="558794"/>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21" name="Google Shape;221;p1"/>
          <p:cNvPicPr preferRelativeResize="0"/>
          <p:nvPr/>
        </p:nvPicPr>
        <p:blipFill rotWithShape="1">
          <a:blip r:embed="rId3">
            <a:alphaModFix/>
          </a:blip>
          <a:srcRect b="0" l="0" r="0" t="0"/>
          <a:stretch/>
        </p:blipFill>
        <p:spPr>
          <a:xfrm>
            <a:off x="4446007" y="1318630"/>
            <a:ext cx="4068618" cy="3271672"/>
          </a:xfrm>
          <a:prstGeom prst="rect">
            <a:avLst/>
          </a:prstGeom>
          <a:noFill/>
          <a:ln>
            <a:noFill/>
          </a:ln>
        </p:spPr>
      </p:pic>
      <p:sp>
        <p:nvSpPr>
          <p:cNvPr id="222" name="Google Shape;222;p1"/>
          <p:cNvSpPr/>
          <p:nvPr/>
        </p:nvSpPr>
        <p:spPr>
          <a:xfrm rot="-2700000">
            <a:off x="4527513" y="1414440"/>
            <a:ext cx="3160893" cy="3160893"/>
          </a:xfrm>
          <a:custGeom>
            <a:rect b="b" l="l" r="r" t="t"/>
            <a:pathLst>
              <a:path extrusionOk="0" h="3160893" w="3160893">
                <a:moveTo>
                  <a:pt x="0" y="0"/>
                </a:moveTo>
                <a:lnTo>
                  <a:pt x="268031" y="268031"/>
                </a:lnTo>
                <a:lnTo>
                  <a:pt x="268031" y="2892862"/>
                </a:lnTo>
                <a:lnTo>
                  <a:pt x="2892862" y="2892862"/>
                </a:lnTo>
                <a:lnTo>
                  <a:pt x="3160893" y="3160893"/>
                </a:lnTo>
                <a:lnTo>
                  <a:pt x="0" y="31608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23" name="Google Shape;223;p1"/>
          <p:cNvPicPr preferRelativeResize="0"/>
          <p:nvPr/>
        </p:nvPicPr>
        <p:blipFill rotWithShape="1">
          <a:blip r:embed="rId4">
            <a:alphaModFix/>
          </a:blip>
          <a:srcRect b="0" l="0" r="0" t="0"/>
          <a:stretch/>
        </p:blipFill>
        <p:spPr>
          <a:xfrm>
            <a:off x="5980948" y="4462463"/>
            <a:ext cx="768633" cy="768633"/>
          </a:xfrm>
          <a:prstGeom prst="rect">
            <a:avLst/>
          </a:prstGeom>
          <a:noFill/>
          <a:ln>
            <a:noFill/>
          </a:ln>
        </p:spPr>
      </p:pic>
      <p:sp>
        <p:nvSpPr>
          <p:cNvPr id="224" name="Google Shape;224;p1"/>
          <p:cNvSpPr txBox="1"/>
          <p:nvPr/>
        </p:nvSpPr>
        <p:spPr>
          <a:xfrm>
            <a:off x="711325" y="547175"/>
            <a:ext cx="424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latin typeface="Georgia"/>
                <a:ea typeface="Georgia"/>
                <a:cs typeface="Georgia"/>
                <a:sym typeface="Georgia"/>
              </a:rPr>
              <a:t>FIFA 21</a:t>
            </a:r>
            <a:endParaRPr sz="6000">
              <a:latin typeface="Georgia"/>
              <a:ea typeface="Georgia"/>
              <a:cs typeface="Georgia"/>
              <a:sym typeface="Georgia"/>
            </a:endParaRPr>
          </a:p>
        </p:txBody>
      </p:sp>
      <p:sp>
        <p:nvSpPr>
          <p:cNvPr id="225" name="Google Shape;225;p1"/>
          <p:cNvSpPr txBox="1"/>
          <p:nvPr/>
        </p:nvSpPr>
        <p:spPr>
          <a:xfrm>
            <a:off x="780200" y="1318625"/>
            <a:ext cx="7764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latin typeface="Georgia"/>
                <a:ea typeface="Georgia"/>
                <a:cs typeface="Georgia"/>
                <a:sym typeface="Georgia"/>
              </a:rPr>
              <a:t>Presentation</a:t>
            </a:r>
            <a:endParaRPr sz="4800">
              <a:latin typeface="Georgia"/>
              <a:ea typeface="Georgia"/>
              <a:cs typeface="Georgia"/>
              <a:sym typeface="Georgia"/>
            </a:endParaRPr>
          </a:p>
        </p:txBody>
      </p:sp>
      <p:sp>
        <p:nvSpPr>
          <p:cNvPr id="226" name="Google Shape;226;p1"/>
          <p:cNvSpPr txBox="1"/>
          <p:nvPr/>
        </p:nvSpPr>
        <p:spPr>
          <a:xfrm>
            <a:off x="820775" y="5308288"/>
            <a:ext cx="592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FROM EXPATIATE TO A SIMPLIFIED ANALYSIS</a:t>
            </a:r>
            <a:endParaRPr b="1" sz="1800">
              <a:latin typeface="Georgia"/>
              <a:ea typeface="Georgia"/>
              <a:cs typeface="Georgia"/>
              <a:sym typeface="Georgia"/>
            </a:endParaRPr>
          </a:p>
        </p:txBody>
      </p:sp>
      <p:sp>
        <p:nvSpPr>
          <p:cNvPr id="227" name="Google Shape;227;p1"/>
          <p:cNvSpPr txBox="1"/>
          <p:nvPr/>
        </p:nvSpPr>
        <p:spPr>
          <a:xfrm>
            <a:off x="820775" y="6047200"/>
            <a:ext cx="499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BY NICOLE &amp; SWAPNALI</a:t>
            </a:r>
            <a:endParaRPr b="1" sz="18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1945cc6645_0_148"/>
          <p:cNvSpPr/>
          <p:nvPr/>
        </p:nvSpPr>
        <p:spPr>
          <a:xfrm>
            <a:off x="6630036" y="1010241"/>
            <a:ext cx="79200" cy="31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07" name="Google Shape;507;g21945cc6645_0_148"/>
          <p:cNvSpPr txBox="1"/>
          <p:nvPr/>
        </p:nvSpPr>
        <p:spPr>
          <a:xfrm>
            <a:off x="6734108" y="999787"/>
            <a:ext cx="2021100" cy="3693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eorgia"/>
                <a:ea typeface="Georgia"/>
                <a:cs typeface="Georgia"/>
                <a:sym typeface="Georgia"/>
              </a:rPr>
              <a:t>Short Pass</a:t>
            </a:r>
            <a:endParaRPr b="1" sz="1800">
              <a:solidFill>
                <a:schemeClr val="lt1"/>
              </a:solidFill>
              <a:latin typeface="Georgia"/>
              <a:ea typeface="Georgia"/>
              <a:cs typeface="Georgia"/>
              <a:sym typeface="Georgia"/>
            </a:endParaRPr>
          </a:p>
        </p:txBody>
      </p:sp>
      <p:sp>
        <p:nvSpPr>
          <p:cNvPr id="508" name="Google Shape;508;g21945cc6645_0_148"/>
          <p:cNvSpPr txBox="1"/>
          <p:nvPr/>
        </p:nvSpPr>
        <p:spPr>
          <a:xfrm>
            <a:off x="6567080" y="1426018"/>
            <a:ext cx="4823100" cy="877200"/>
          </a:xfrm>
          <a:prstGeom prst="rect">
            <a:avLst/>
          </a:prstGeom>
          <a:noFill/>
          <a:ln>
            <a:noFill/>
          </a:ln>
        </p:spPr>
        <p:txBody>
          <a:bodyPr anchorCtr="0" anchor="t" bIns="45700" lIns="91425" spcFirstLastPara="1" rIns="91425" wrap="square" tIns="45700">
            <a:spAutoFit/>
          </a:bodyPr>
          <a:lstStyle/>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K. De Bruyne</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Xavi</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T.Kroos</a:t>
            </a:r>
            <a:endParaRPr sz="1700">
              <a:solidFill>
                <a:schemeClr val="lt1"/>
              </a:solidFill>
              <a:latin typeface="Georgia"/>
              <a:ea typeface="Georgia"/>
              <a:cs typeface="Georgia"/>
              <a:sym typeface="Georgia"/>
            </a:endParaRPr>
          </a:p>
        </p:txBody>
      </p:sp>
      <p:sp>
        <p:nvSpPr>
          <p:cNvPr id="509" name="Google Shape;509;g21945cc6645_0_148"/>
          <p:cNvSpPr/>
          <p:nvPr/>
        </p:nvSpPr>
        <p:spPr>
          <a:xfrm>
            <a:off x="6629963" y="2447575"/>
            <a:ext cx="79200" cy="31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10" name="Google Shape;510;g21945cc6645_0_148"/>
          <p:cNvSpPr txBox="1"/>
          <p:nvPr/>
        </p:nvSpPr>
        <p:spPr>
          <a:xfrm>
            <a:off x="6734108" y="2437065"/>
            <a:ext cx="2021100" cy="3693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eorgia"/>
                <a:ea typeface="Georgia"/>
                <a:cs typeface="Georgia"/>
                <a:sym typeface="Georgia"/>
              </a:rPr>
              <a:t>Long Pass</a:t>
            </a:r>
            <a:endParaRPr b="1" sz="1800">
              <a:solidFill>
                <a:schemeClr val="lt1"/>
              </a:solidFill>
              <a:latin typeface="Georgia"/>
              <a:ea typeface="Georgia"/>
              <a:cs typeface="Georgia"/>
              <a:sym typeface="Georgia"/>
            </a:endParaRPr>
          </a:p>
        </p:txBody>
      </p:sp>
      <p:sp>
        <p:nvSpPr>
          <p:cNvPr id="511" name="Google Shape;511;g21945cc6645_0_148"/>
          <p:cNvSpPr txBox="1"/>
          <p:nvPr/>
        </p:nvSpPr>
        <p:spPr>
          <a:xfrm>
            <a:off x="6629967" y="2911446"/>
            <a:ext cx="4823100" cy="877200"/>
          </a:xfrm>
          <a:prstGeom prst="rect">
            <a:avLst/>
          </a:prstGeom>
          <a:noFill/>
          <a:ln>
            <a:noFill/>
          </a:ln>
        </p:spPr>
        <p:txBody>
          <a:bodyPr anchorCtr="0" anchor="t" bIns="45700" lIns="91425" spcFirstLastPara="1" rIns="91425" wrap="square" tIns="45700">
            <a:spAutoFit/>
          </a:bodyPr>
          <a:lstStyle/>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T.Kroos</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K. De Bruyne</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Xabi Alonso</a:t>
            </a:r>
            <a:endParaRPr sz="1700">
              <a:solidFill>
                <a:schemeClr val="lt1"/>
              </a:solidFill>
              <a:latin typeface="Georgia"/>
              <a:ea typeface="Georgia"/>
              <a:cs typeface="Georgia"/>
              <a:sym typeface="Georgia"/>
            </a:endParaRPr>
          </a:p>
        </p:txBody>
      </p:sp>
      <p:sp>
        <p:nvSpPr>
          <p:cNvPr id="512" name="Google Shape;512;g21945cc6645_0_148"/>
          <p:cNvSpPr txBox="1"/>
          <p:nvPr/>
        </p:nvSpPr>
        <p:spPr>
          <a:xfrm>
            <a:off x="454966" y="316817"/>
            <a:ext cx="3690600" cy="156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4800"/>
              <a:buFont typeface="Arial"/>
              <a:buNone/>
            </a:pPr>
            <a:r>
              <a:rPr lang="en-US" sz="4500">
                <a:solidFill>
                  <a:schemeClr val="lt1"/>
                </a:solidFill>
                <a:latin typeface="Georgia"/>
                <a:ea typeface="Georgia"/>
                <a:cs typeface="Georgia"/>
                <a:sym typeface="Georgia"/>
              </a:rPr>
              <a:t>Best Passers</a:t>
            </a:r>
            <a:endParaRPr sz="4500">
              <a:solidFill>
                <a:schemeClr val="lt1"/>
              </a:solidFill>
              <a:latin typeface="Georgia"/>
              <a:ea typeface="Georgia"/>
              <a:cs typeface="Georgia"/>
              <a:sym typeface="Georgia"/>
            </a:endParaRPr>
          </a:p>
        </p:txBody>
      </p:sp>
      <p:sp>
        <p:nvSpPr>
          <p:cNvPr id="513" name="Google Shape;513;g21945cc6645_0_148"/>
          <p:cNvSpPr txBox="1"/>
          <p:nvPr/>
        </p:nvSpPr>
        <p:spPr>
          <a:xfrm>
            <a:off x="6734100" y="4091200"/>
            <a:ext cx="2778600" cy="3693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eorgia"/>
                <a:ea typeface="Georgia"/>
                <a:cs typeface="Georgia"/>
                <a:sym typeface="Georgia"/>
              </a:rPr>
              <a:t>Best Overall Passers</a:t>
            </a:r>
            <a:endParaRPr b="1" sz="1800">
              <a:solidFill>
                <a:schemeClr val="lt1"/>
              </a:solidFill>
              <a:latin typeface="Georgia"/>
              <a:ea typeface="Georgia"/>
              <a:cs typeface="Georgia"/>
              <a:sym typeface="Georgia"/>
            </a:endParaRPr>
          </a:p>
        </p:txBody>
      </p:sp>
      <p:sp>
        <p:nvSpPr>
          <p:cNvPr id="514" name="Google Shape;514;g21945cc6645_0_148"/>
          <p:cNvSpPr/>
          <p:nvPr/>
        </p:nvSpPr>
        <p:spPr>
          <a:xfrm>
            <a:off x="6629976" y="4117000"/>
            <a:ext cx="79200" cy="31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15" name="Google Shape;515;g21945cc6645_0_148"/>
          <p:cNvSpPr txBox="1"/>
          <p:nvPr/>
        </p:nvSpPr>
        <p:spPr>
          <a:xfrm>
            <a:off x="6709167" y="4460496"/>
            <a:ext cx="4823100" cy="877200"/>
          </a:xfrm>
          <a:prstGeom prst="rect">
            <a:avLst/>
          </a:prstGeom>
          <a:noFill/>
          <a:ln>
            <a:noFill/>
          </a:ln>
        </p:spPr>
        <p:txBody>
          <a:bodyPr anchorCtr="0" anchor="t" bIns="45700" lIns="91425" spcFirstLastPara="1" rIns="91425" wrap="square" tIns="45700">
            <a:spAutoFit/>
          </a:bodyPr>
          <a:lstStyle/>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K. De Bruyne</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T. Kroos</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Lionel Messi</a:t>
            </a:r>
            <a:endParaRPr sz="1700">
              <a:solidFill>
                <a:schemeClr val="lt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1945cc6645_0_228"/>
          <p:cNvSpPr txBox="1"/>
          <p:nvPr>
            <p:ph idx="1" type="body"/>
          </p:nvPr>
        </p:nvSpPr>
        <p:spPr>
          <a:xfrm>
            <a:off x="0" y="287230"/>
            <a:ext cx="121920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latin typeface="Georgia"/>
                <a:ea typeface="Georgia"/>
                <a:cs typeface="Georgia"/>
                <a:sym typeface="Georgia"/>
              </a:rPr>
              <a:t>Top Defenders</a:t>
            </a:r>
            <a:endParaRPr>
              <a:latin typeface="Georgia"/>
              <a:ea typeface="Georgia"/>
              <a:cs typeface="Georgia"/>
              <a:sym typeface="Georgia"/>
            </a:endParaRPr>
          </a:p>
        </p:txBody>
      </p:sp>
      <p:sp>
        <p:nvSpPr>
          <p:cNvPr id="521" name="Google Shape;521;g21945cc6645_0_228"/>
          <p:cNvSpPr txBox="1"/>
          <p:nvPr/>
        </p:nvSpPr>
        <p:spPr>
          <a:xfrm>
            <a:off x="7200250" y="2163349"/>
            <a:ext cx="4115700" cy="461700"/>
          </a:xfrm>
          <a:prstGeom prst="rect">
            <a:avLst/>
          </a:prstGeom>
          <a:noFill/>
          <a:ln>
            <a:noFill/>
          </a:ln>
        </p:spPr>
        <p:txBody>
          <a:bodyPr anchorCtr="0" anchor="t" bIns="0" lIns="72000" spcFirstLastPara="1" rIns="36000" wrap="square" tIns="0">
            <a:spAutoFit/>
          </a:bodyPr>
          <a:lstStyle/>
          <a:p>
            <a:pPr indent="0" lvl="0" marL="0" marR="0" rtl="0" algn="l">
              <a:lnSpc>
                <a:spcPct val="109375"/>
              </a:lnSpc>
              <a:spcBef>
                <a:spcPts val="0"/>
              </a:spcBef>
              <a:spcAft>
                <a:spcPts val="0"/>
              </a:spcAft>
              <a:buNone/>
            </a:pPr>
            <a:r>
              <a:rPr b="1" lang="en-US" sz="3000">
                <a:solidFill>
                  <a:schemeClr val="accent1"/>
                </a:solidFill>
                <a:latin typeface="Georgia"/>
                <a:ea typeface="Georgia"/>
                <a:cs typeface="Georgia"/>
                <a:sym typeface="Georgia"/>
              </a:rPr>
              <a:t>Details of Defenders</a:t>
            </a:r>
            <a:endParaRPr b="1" sz="3000">
              <a:solidFill>
                <a:schemeClr val="accent1"/>
              </a:solidFill>
              <a:latin typeface="Georgia"/>
              <a:ea typeface="Georgia"/>
              <a:cs typeface="Georgia"/>
              <a:sym typeface="Georgia"/>
            </a:endParaRPr>
          </a:p>
        </p:txBody>
      </p:sp>
      <p:sp>
        <p:nvSpPr>
          <p:cNvPr id="522" name="Google Shape;522;g21945cc6645_0_228"/>
          <p:cNvSpPr/>
          <p:nvPr/>
        </p:nvSpPr>
        <p:spPr>
          <a:xfrm>
            <a:off x="3408324" y="2044520"/>
            <a:ext cx="1432500" cy="1432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3" name="Google Shape;523;g21945cc6645_0_228"/>
          <p:cNvSpPr/>
          <p:nvPr/>
        </p:nvSpPr>
        <p:spPr>
          <a:xfrm>
            <a:off x="2836505" y="3754453"/>
            <a:ext cx="1432500" cy="1432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4" name="Google Shape;524;g21945cc6645_0_228"/>
          <p:cNvSpPr/>
          <p:nvPr/>
        </p:nvSpPr>
        <p:spPr>
          <a:xfrm>
            <a:off x="1109909" y="4262077"/>
            <a:ext cx="1432500" cy="1432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5" name="Google Shape;525;g21945cc6645_0_228"/>
          <p:cNvSpPr/>
          <p:nvPr/>
        </p:nvSpPr>
        <p:spPr>
          <a:xfrm rot="-788041">
            <a:off x="-480716" y="2039951"/>
            <a:ext cx="6392342" cy="3661726"/>
          </a:xfrm>
          <a:custGeom>
            <a:rect b="b" l="l" r="r" t="t"/>
            <a:pathLst>
              <a:path extrusionOk="0" h="3657374" w="6384745">
                <a:moveTo>
                  <a:pt x="6317827" y="0"/>
                </a:moveTo>
                <a:lnTo>
                  <a:pt x="6384745" y="50557"/>
                </a:lnTo>
                <a:cubicBezTo>
                  <a:pt x="6099318" y="428355"/>
                  <a:pt x="5579572" y="532755"/>
                  <a:pt x="5172745" y="300515"/>
                </a:cubicBezTo>
                <a:cubicBezTo>
                  <a:pt x="4762196" y="110361"/>
                  <a:pt x="4272083" y="274413"/>
                  <a:pt x="4059342" y="677474"/>
                </a:cubicBezTo>
                <a:cubicBezTo>
                  <a:pt x="3842129" y="1089008"/>
                  <a:pt x="3993777" y="1598687"/>
                  <a:pt x="4400636" y="1824535"/>
                </a:cubicBezTo>
                <a:lnTo>
                  <a:pt x="4396495" y="1831995"/>
                </a:lnTo>
                <a:cubicBezTo>
                  <a:pt x="4744176" y="2071112"/>
                  <a:pt x="4888120" y="2517468"/>
                  <a:pt x="4742295" y="2918976"/>
                </a:cubicBezTo>
                <a:cubicBezTo>
                  <a:pt x="4589213" y="3340468"/>
                  <a:pt x="4159511" y="3594939"/>
                  <a:pt x="3716324" y="3526559"/>
                </a:cubicBezTo>
                <a:cubicBezTo>
                  <a:pt x="3280119" y="3459256"/>
                  <a:pt x="2950636" y="3097673"/>
                  <a:pt x="2923941" y="2659002"/>
                </a:cubicBezTo>
                <a:lnTo>
                  <a:pt x="2916014" y="2659337"/>
                </a:lnTo>
                <a:cubicBezTo>
                  <a:pt x="2896379" y="2194411"/>
                  <a:pt x="2508655" y="1830489"/>
                  <a:pt x="2043420" y="1840309"/>
                </a:cubicBezTo>
                <a:cubicBezTo>
                  <a:pt x="1636338" y="1848901"/>
                  <a:pt x="1300622" y="2140881"/>
                  <a:pt x="1223054" y="2525483"/>
                </a:cubicBezTo>
                <a:lnTo>
                  <a:pt x="1207635" y="2680585"/>
                </a:lnTo>
                <a:lnTo>
                  <a:pt x="1209576" y="2680522"/>
                </a:lnTo>
                <a:cubicBezTo>
                  <a:pt x="1226560" y="3202758"/>
                  <a:pt x="816972" y="3639882"/>
                  <a:pt x="294736" y="3656865"/>
                </a:cubicBezTo>
                <a:cubicBezTo>
                  <a:pt x="196817" y="3660050"/>
                  <a:pt x="101890" y="3648237"/>
                  <a:pt x="12163" y="3623498"/>
                </a:cubicBezTo>
                <a:lnTo>
                  <a:pt x="0" y="3619489"/>
                </a:lnTo>
                <a:lnTo>
                  <a:pt x="20206" y="3532917"/>
                </a:lnTo>
                <a:lnTo>
                  <a:pt x="35754" y="3538041"/>
                </a:lnTo>
                <a:cubicBezTo>
                  <a:pt x="117075" y="3560463"/>
                  <a:pt x="203109" y="3571168"/>
                  <a:pt x="291855" y="3568282"/>
                </a:cubicBezTo>
                <a:cubicBezTo>
                  <a:pt x="706004" y="3554814"/>
                  <a:pt x="1041986" y="3249809"/>
                  <a:pt x="1109199" y="2856686"/>
                </a:cubicBezTo>
                <a:lnTo>
                  <a:pt x="1120779" y="2686554"/>
                </a:lnTo>
                <a:lnTo>
                  <a:pt x="1117395" y="2685764"/>
                </a:lnTo>
                <a:lnTo>
                  <a:pt x="1117170" y="2677170"/>
                </a:lnTo>
                <a:lnTo>
                  <a:pt x="1123225" y="2676706"/>
                </a:lnTo>
                <a:cubicBezTo>
                  <a:pt x="1132317" y="2174296"/>
                  <a:pt x="1537053" y="1767111"/>
                  <a:pt x="2041651" y="1756459"/>
                </a:cubicBezTo>
                <a:cubicBezTo>
                  <a:pt x="2545448" y="1745826"/>
                  <a:pt x="2966468" y="2134321"/>
                  <a:pt x="2997869" y="2634756"/>
                </a:cubicBezTo>
                <a:lnTo>
                  <a:pt x="3004992" y="2634455"/>
                </a:lnTo>
                <a:cubicBezTo>
                  <a:pt x="3022224" y="3042476"/>
                  <a:pt x="3325505" y="3381396"/>
                  <a:pt x="3729114" y="3443670"/>
                </a:cubicBezTo>
                <a:cubicBezTo>
                  <a:pt x="4132722" y="3505944"/>
                  <a:pt x="4524054" y="3274197"/>
                  <a:pt x="4663465" y="2890345"/>
                </a:cubicBezTo>
                <a:cubicBezTo>
                  <a:pt x="4802877" y="2506492"/>
                  <a:pt x="4651475" y="2077630"/>
                  <a:pt x="4301973" y="1866380"/>
                </a:cubicBezTo>
                <a:lnTo>
                  <a:pt x="4303980" y="1863056"/>
                </a:lnTo>
                <a:cubicBezTo>
                  <a:pt x="3899505" y="1601560"/>
                  <a:pt x="3756996" y="1070628"/>
                  <a:pt x="3985172" y="638326"/>
                </a:cubicBezTo>
                <a:cubicBezTo>
                  <a:pt x="4193869" y="242924"/>
                  <a:pt x="4645658" y="56995"/>
                  <a:pt x="5061376" y="170051"/>
                </a:cubicBezTo>
                <a:cubicBezTo>
                  <a:pt x="5098993" y="180281"/>
                  <a:pt x="5136314" y="192959"/>
                  <a:pt x="5172781" y="209004"/>
                </a:cubicBezTo>
                <a:lnTo>
                  <a:pt x="5175129" y="205328"/>
                </a:lnTo>
                <a:cubicBezTo>
                  <a:pt x="5551266" y="445470"/>
                  <a:pt x="6048820" y="356066"/>
                  <a:pt x="6317827"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26" name="Google Shape;526;g21945cc6645_0_228"/>
          <p:cNvSpPr txBox="1"/>
          <p:nvPr/>
        </p:nvSpPr>
        <p:spPr>
          <a:xfrm>
            <a:off x="3489170" y="2391238"/>
            <a:ext cx="12708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b="1" lang="en-US" sz="2400">
                <a:solidFill>
                  <a:srgbClr val="3F3F3F"/>
                </a:solidFill>
              </a:rPr>
              <a:t>G. Chiellini</a:t>
            </a:r>
            <a:endParaRPr sz="2400">
              <a:solidFill>
                <a:schemeClr val="lt1"/>
              </a:solidFill>
              <a:latin typeface="Arial"/>
              <a:ea typeface="Arial"/>
              <a:cs typeface="Arial"/>
              <a:sym typeface="Arial"/>
            </a:endParaRPr>
          </a:p>
        </p:txBody>
      </p:sp>
      <p:sp>
        <p:nvSpPr>
          <p:cNvPr id="527" name="Google Shape;527;g21945cc6645_0_228"/>
          <p:cNvSpPr txBox="1"/>
          <p:nvPr/>
        </p:nvSpPr>
        <p:spPr>
          <a:xfrm>
            <a:off x="2859204" y="4101249"/>
            <a:ext cx="12708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2400">
                <a:solidFill>
                  <a:schemeClr val="lt1"/>
                </a:solidFill>
              </a:rPr>
              <a:t>V. van Dijk</a:t>
            </a:r>
            <a:endParaRPr sz="2400">
              <a:solidFill>
                <a:schemeClr val="lt1"/>
              </a:solidFill>
            </a:endParaRPr>
          </a:p>
        </p:txBody>
      </p:sp>
      <p:sp>
        <p:nvSpPr>
          <p:cNvPr id="528" name="Google Shape;528;g21945cc6645_0_228"/>
          <p:cNvSpPr txBox="1"/>
          <p:nvPr/>
        </p:nvSpPr>
        <p:spPr>
          <a:xfrm>
            <a:off x="1190689" y="4793600"/>
            <a:ext cx="12708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2400">
                <a:solidFill>
                  <a:schemeClr val="lt1"/>
                </a:solidFill>
              </a:rPr>
              <a:t>P. Lahm</a:t>
            </a:r>
            <a:endParaRPr sz="2400">
              <a:solidFill>
                <a:schemeClr val="lt1"/>
              </a:solidFill>
            </a:endParaRPr>
          </a:p>
        </p:txBody>
      </p:sp>
      <p:pic>
        <p:nvPicPr>
          <p:cNvPr id="529" name="Google Shape;529;g21945cc6645_0_228"/>
          <p:cNvPicPr preferRelativeResize="0"/>
          <p:nvPr/>
        </p:nvPicPr>
        <p:blipFill>
          <a:blip r:embed="rId3">
            <a:alphaModFix/>
          </a:blip>
          <a:stretch>
            <a:fillRect/>
          </a:stretch>
        </p:blipFill>
        <p:spPr>
          <a:xfrm>
            <a:off x="5476200" y="3212038"/>
            <a:ext cx="6394600" cy="2517325"/>
          </a:xfrm>
          <a:prstGeom prst="rect">
            <a:avLst/>
          </a:prstGeom>
          <a:noFill/>
          <a:ln>
            <a:noFill/>
          </a:ln>
        </p:spPr>
      </p:pic>
      <p:sp>
        <p:nvSpPr>
          <p:cNvPr id="530" name="Google Shape;530;g21945cc6645_0_228"/>
          <p:cNvSpPr txBox="1"/>
          <p:nvPr/>
        </p:nvSpPr>
        <p:spPr>
          <a:xfrm>
            <a:off x="6146763" y="2828700"/>
            <a:ext cx="12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Name</a:t>
            </a:r>
            <a:endParaRPr sz="1800">
              <a:latin typeface="Georgia"/>
              <a:ea typeface="Georgia"/>
              <a:cs typeface="Georgia"/>
              <a:sym typeface="Georgia"/>
            </a:endParaRPr>
          </a:p>
        </p:txBody>
      </p:sp>
      <p:sp>
        <p:nvSpPr>
          <p:cNvPr id="531" name="Google Shape;531;g21945cc6645_0_228"/>
          <p:cNvSpPr txBox="1"/>
          <p:nvPr/>
        </p:nvSpPr>
        <p:spPr>
          <a:xfrm>
            <a:off x="7475538" y="2690100"/>
            <a:ext cx="127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Defending Score</a:t>
            </a:r>
            <a:endParaRPr sz="1800">
              <a:latin typeface="Georgia"/>
              <a:ea typeface="Georgia"/>
              <a:cs typeface="Georgia"/>
              <a:sym typeface="Georgia"/>
            </a:endParaRPr>
          </a:p>
        </p:txBody>
      </p:sp>
      <p:sp>
        <p:nvSpPr>
          <p:cNvPr id="532" name="Google Shape;532;g21945cc6645_0_228"/>
          <p:cNvSpPr txBox="1"/>
          <p:nvPr/>
        </p:nvSpPr>
        <p:spPr>
          <a:xfrm>
            <a:off x="8804350" y="2690100"/>
            <a:ext cx="127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Best Position</a:t>
            </a:r>
            <a:endParaRPr sz="1800">
              <a:latin typeface="Georgia"/>
              <a:ea typeface="Georgia"/>
              <a:cs typeface="Georgia"/>
              <a:sym typeface="Georgia"/>
            </a:endParaRPr>
          </a:p>
        </p:txBody>
      </p:sp>
      <p:sp>
        <p:nvSpPr>
          <p:cNvPr id="533" name="Google Shape;533;g21945cc6645_0_228"/>
          <p:cNvSpPr txBox="1"/>
          <p:nvPr/>
        </p:nvSpPr>
        <p:spPr>
          <a:xfrm>
            <a:off x="9829425" y="2750350"/>
            <a:ext cx="12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Age</a:t>
            </a:r>
            <a:endParaRPr sz="1800">
              <a:latin typeface="Georgia"/>
              <a:ea typeface="Georgia"/>
              <a:cs typeface="Georgia"/>
              <a:sym typeface="Georgia"/>
            </a:endParaRPr>
          </a:p>
        </p:txBody>
      </p:sp>
      <p:sp>
        <p:nvSpPr>
          <p:cNvPr id="534" name="Google Shape;534;g21945cc6645_0_228"/>
          <p:cNvSpPr txBox="1"/>
          <p:nvPr/>
        </p:nvSpPr>
        <p:spPr>
          <a:xfrm>
            <a:off x="10542200" y="2828700"/>
            <a:ext cx="137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Nationality</a:t>
            </a:r>
            <a:endParaRPr sz="180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1945cc6645_0_251"/>
          <p:cNvSpPr txBox="1"/>
          <p:nvPr/>
        </p:nvSpPr>
        <p:spPr>
          <a:xfrm>
            <a:off x="3969293" y="220984"/>
            <a:ext cx="67302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5400">
                <a:solidFill>
                  <a:srgbClr val="262626"/>
                </a:solidFill>
                <a:latin typeface="Georgia"/>
                <a:ea typeface="Georgia"/>
                <a:cs typeface="Georgia"/>
                <a:sym typeface="Georgia"/>
              </a:rPr>
              <a:t>Strongest Players</a:t>
            </a:r>
            <a:endParaRPr b="1" sz="5400">
              <a:solidFill>
                <a:srgbClr val="262626"/>
              </a:solidFill>
              <a:latin typeface="Georgia"/>
              <a:ea typeface="Georgia"/>
              <a:cs typeface="Georgia"/>
              <a:sym typeface="Georgia"/>
            </a:endParaRPr>
          </a:p>
        </p:txBody>
      </p:sp>
      <p:sp>
        <p:nvSpPr>
          <p:cNvPr id="540" name="Google Shape;540;g21945cc6645_0_251"/>
          <p:cNvSpPr txBox="1"/>
          <p:nvPr/>
        </p:nvSpPr>
        <p:spPr>
          <a:xfrm>
            <a:off x="4461522" y="3884237"/>
            <a:ext cx="6730200" cy="2067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567">
                <a:solidFill>
                  <a:srgbClr val="262626"/>
                </a:solidFill>
                <a:latin typeface="Georgia"/>
                <a:ea typeface="Georgia"/>
                <a:cs typeface="Georgia"/>
                <a:sym typeface="Georgia"/>
              </a:rPr>
              <a:t>(Combination of acceleration and sprint_speed)</a:t>
            </a:r>
            <a:endParaRPr sz="2567">
              <a:solidFill>
                <a:srgbClr val="262626"/>
              </a:solidFill>
              <a:latin typeface="Georgia"/>
              <a:ea typeface="Georgia"/>
              <a:cs typeface="Georgia"/>
              <a:sym typeface="Georgia"/>
            </a:endParaRPr>
          </a:p>
          <a:p>
            <a:pPr indent="-391604" lvl="0" marL="457200" marR="0" rtl="0" algn="l">
              <a:spcBef>
                <a:spcPts val="0"/>
              </a:spcBef>
              <a:spcAft>
                <a:spcPts val="0"/>
              </a:spcAft>
              <a:buClr>
                <a:srgbClr val="262626"/>
              </a:buClr>
              <a:buSzPts val="2567"/>
              <a:buFont typeface="Georgia"/>
              <a:buChar char="●"/>
            </a:pPr>
            <a:r>
              <a:rPr lang="en-US" sz="2567">
                <a:solidFill>
                  <a:srgbClr val="262626"/>
                </a:solidFill>
                <a:latin typeface="Georgia"/>
                <a:ea typeface="Georgia"/>
                <a:cs typeface="Georgia"/>
                <a:sym typeface="Georgia"/>
              </a:rPr>
              <a:t>Adama Traore</a:t>
            </a:r>
            <a:endParaRPr sz="2567">
              <a:solidFill>
                <a:srgbClr val="262626"/>
              </a:solidFill>
              <a:latin typeface="Georgia"/>
              <a:ea typeface="Georgia"/>
              <a:cs typeface="Georgia"/>
              <a:sym typeface="Georgia"/>
            </a:endParaRPr>
          </a:p>
          <a:p>
            <a:pPr indent="-391604" lvl="0" marL="457200" marR="0" rtl="0" algn="l">
              <a:spcBef>
                <a:spcPts val="0"/>
              </a:spcBef>
              <a:spcAft>
                <a:spcPts val="0"/>
              </a:spcAft>
              <a:buClr>
                <a:srgbClr val="262626"/>
              </a:buClr>
              <a:buSzPts val="2567"/>
              <a:buFont typeface="Georgia"/>
              <a:buChar char="●"/>
            </a:pPr>
            <a:r>
              <a:rPr lang="en-US" sz="2567">
                <a:solidFill>
                  <a:srgbClr val="262626"/>
                </a:solidFill>
                <a:latin typeface="Georgia"/>
                <a:ea typeface="Georgia"/>
                <a:cs typeface="Georgia"/>
                <a:sym typeface="Georgia"/>
              </a:rPr>
              <a:t>B. Ronhaar</a:t>
            </a:r>
            <a:endParaRPr sz="2567">
              <a:solidFill>
                <a:srgbClr val="262626"/>
              </a:solidFill>
              <a:latin typeface="Georgia"/>
              <a:ea typeface="Georgia"/>
              <a:cs typeface="Georgia"/>
              <a:sym typeface="Georgia"/>
            </a:endParaRPr>
          </a:p>
          <a:p>
            <a:pPr indent="-391604" lvl="0" marL="457200" marR="0" rtl="0" algn="l">
              <a:spcBef>
                <a:spcPts val="0"/>
              </a:spcBef>
              <a:spcAft>
                <a:spcPts val="0"/>
              </a:spcAft>
              <a:buClr>
                <a:srgbClr val="262626"/>
              </a:buClr>
              <a:buSzPts val="2567"/>
              <a:buFont typeface="Georgia"/>
              <a:buChar char="●"/>
            </a:pPr>
            <a:r>
              <a:rPr lang="en-US" sz="2567">
                <a:solidFill>
                  <a:srgbClr val="262626"/>
                </a:solidFill>
                <a:latin typeface="Georgia"/>
                <a:ea typeface="Georgia"/>
                <a:cs typeface="Georgia"/>
                <a:sym typeface="Georgia"/>
              </a:rPr>
              <a:t>R. Sterling</a:t>
            </a:r>
            <a:endParaRPr sz="2567">
              <a:solidFill>
                <a:srgbClr val="262626"/>
              </a:solidFill>
              <a:latin typeface="Georgia"/>
              <a:ea typeface="Georgia"/>
              <a:cs typeface="Georgia"/>
              <a:sym typeface="Georgia"/>
            </a:endParaRPr>
          </a:p>
        </p:txBody>
      </p:sp>
      <p:sp>
        <p:nvSpPr>
          <p:cNvPr id="541" name="Google Shape;541;g21945cc6645_0_251"/>
          <p:cNvSpPr txBox="1"/>
          <p:nvPr/>
        </p:nvSpPr>
        <p:spPr>
          <a:xfrm>
            <a:off x="4065616" y="1057933"/>
            <a:ext cx="6730200" cy="1246800"/>
          </a:xfrm>
          <a:prstGeom prst="rect">
            <a:avLst/>
          </a:prstGeom>
          <a:noFill/>
          <a:ln>
            <a:noFill/>
          </a:ln>
        </p:spPr>
        <p:txBody>
          <a:bodyPr anchorCtr="0" anchor="ctr" bIns="45700" lIns="91425" spcFirstLastPara="1" rIns="91425" wrap="square" tIns="45700">
            <a:spAutoFit/>
          </a:bodyPr>
          <a:lstStyle/>
          <a:p>
            <a:pPr indent="-387350" lvl="0" marL="457200" marR="0" rtl="0" algn="l">
              <a:spcBef>
                <a:spcPts val="0"/>
              </a:spcBef>
              <a:spcAft>
                <a:spcPts val="0"/>
              </a:spcAft>
              <a:buClr>
                <a:srgbClr val="262626"/>
              </a:buClr>
              <a:buSzPts val="2500"/>
              <a:buFont typeface="Georgia"/>
              <a:buChar char="●"/>
            </a:pPr>
            <a:r>
              <a:rPr lang="en-US" sz="2500">
                <a:solidFill>
                  <a:srgbClr val="262626"/>
                </a:solidFill>
                <a:latin typeface="Georgia"/>
                <a:ea typeface="Georgia"/>
                <a:cs typeface="Georgia"/>
                <a:sym typeface="Georgia"/>
              </a:rPr>
              <a:t>A. Akinfenwa</a:t>
            </a:r>
            <a:endParaRPr sz="2500">
              <a:solidFill>
                <a:srgbClr val="262626"/>
              </a:solidFill>
              <a:latin typeface="Georgia"/>
              <a:ea typeface="Georgia"/>
              <a:cs typeface="Georgia"/>
              <a:sym typeface="Georgia"/>
            </a:endParaRPr>
          </a:p>
          <a:p>
            <a:pPr indent="-387350" lvl="0" marL="457200" marR="0" rtl="0" algn="l">
              <a:spcBef>
                <a:spcPts val="0"/>
              </a:spcBef>
              <a:spcAft>
                <a:spcPts val="0"/>
              </a:spcAft>
              <a:buClr>
                <a:srgbClr val="262626"/>
              </a:buClr>
              <a:buSzPts val="2500"/>
              <a:buFont typeface="Georgia"/>
              <a:buChar char="●"/>
            </a:pPr>
            <a:r>
              <a:rPr lang="en-US" sz="2500">
                <a:solidFill>
                  <a:srgbClr val="262626"/>
                </a:solidFill>
                <a:latin typeface="Georgia"/>
                <a:ea typeface="Georgia"/>
                <a:cs typeface="Georgia"/>
                <a:sym typeface="Georgia"/>
              </a:rPr>
              <a:t>O.Onyewu</a:t>
            </a:r>
            <a:endParaRPr sz="2500">
              <a:solidFill>
                <a:srgbClr val="262626"/>
              </a:solidFill>
              <a:latin typeface="Georgia"/>
              <a:ea typeface="Georgia"/>
              <a:cs typeface="Georgia"/>
              <a:sym typeface="Georgia"/>
            </a:endParaRPr>
          </a:p>
          <a:p>
            <a:pPr indent="-387350" lvl="0" marL="457200" marR="0" rtl="0" algn="l">
              <a:spcBef>
                <a:spcPts val="0"/>
              </a:spcBef>
              <a:spcAft>
                <a:spcPts val="0"/>
              </a:spcAft>
              <a:buClr>
                <a:srgbClr val="262626"/>
              </a:buClr>
              <a:buSzPts val="2500"/>
              <a:buFont typeface="Georgia"/>
              <a:buChar char="●"/>
            </a:pPr>
            <a:r>
              <a:rPr lang="en-US" sz="2500">
                <a:solidFill>
                  <a:srgbClr val="262626"/>
                </a:solidFill>
                <a:latin typeface="Georgia"/>
                <a:ea typeface="Georgia"/>
                <a:cs typeface="Georgia"/>
                <a:sym typeface="Georgia"/>
              </a:rPr>
              <a:t>D.Dike</a:t>
            </a:r>
            <a:endParaRPr sz="2500">
              <a:solidFill>
                <a:srgbClr val="262626"/>
              </a:solidFill>
              <a:latin typeface="Georgia"/>
              <a:ea typeface="Georgia"/>
              <a:cs typeface="Georgia"/>
              <a:sym typeface="Georgia"/>
            </a:endParaRPr>
          </a:p>
        </p:txBody>
      </p:sp>
      <p:sp>
        <p:nvSpPr>
          <p:cNvPr id="542" name="Google Shape;542;g21945cc6645_0_251"/>
          <p:cNvSpPr txBox="1"/>
          <p:nvPr/>
        </p:nvSpPr>
        <p:spPr>
          <a:xfrm>
            <a:off x="4354593" y="3041459"/>
            <a:ext cx="67302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5400">
                <a:solidFill>
                  <a:srgbClr val="262626"/>
                </a:solidFill>
                <a:latin typeface="Georgia"/>
                <a:ea typeface="Georgia"/>
                <a:cs typeface="Georgia"/>
                <a:sym typeface="Georgia"/>
              </a:rPr>
              <a:t>Fastest Players</a:t>
            </a:r>
            <a:endParaRPr b="1" sz="5400">
              <a:solidFill>
                <a:srgbClr val="262626"/>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1945cc6645_0_258"/>
          <p:cNvSpPr txBox="1"/>
          <p:nvPr>
            <p:ph idx="1" type="body"/>
          </p:nvPr>
        </p:nvSpPr>
        <p:spPr>
          <a:xfrm>
            <a:off x="0" y="287255"/>
            <a:ext cx="121920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4800">
                <a:latin typeface="Georgia"/>
                <a:ea typeface="Georgia"/>
                <a:cs typeface="Georgia"/>
                <a:sym typeface="Georgia"/>
              </a:rPr>
              <a:t>Model Building</a:t>
            </a:r>
            <a:endParaRPr sz="4800">
              <a:latin typeface="Georgia"/>
              <a:ea typeface="Georgia"/>
              <a:cs typeface="Georgia"/>
              <a:sym typeface="Georgia"/>
            </a:endParaRPr>
          </a:p>
        </p:txBody>
      </p:sp>
      <p:sp>
        <p:nvSpPr>
          <p:cNvPr id="548" name="Google Shape;548;g21945cc6645_0_258"/>
          <p:cNvSpPr txBox="1"/>
          <p:nvPr/>
        </p:nvSpPr>
        <p:spPr>
          <a:xfrm>
            <a:off x="984925" y="1477400"/>
            <a:ext cx="9320400" cy="4063500"/>
          </a:xfrm>
          <a:prstGeom prst="rect">
            <a:avLst/>
          </a:prstGeom>
          <a:noFill/>
          <a:ln>
            <a:noFill/>
          </a:ln>
        </p:spPr>
        <p:txBody>
          <a:bodyPr anchorCtr="0" anchor="t" bIns="91425" lIns="91425" spcFirstLastPara="1" rIns="91425" wrap="square" tIns="91425">
            <a:spAutoFit/>
          </a:bodyPr>
          <a:lstStyle/>
          <a:p>
            <a:pPr indent="-457200" lvl="0" marL="457200" rtl="0" algn="l">
              <a:spcBef>
                <a:spcPts val="1000"/>
              </a:spcBef>
              <a:spcAft>
                <a:spcPts val="0"/>
              </a:spcAft>
              <a:buSzPts val="3600"/>
              <a:buFont typeface="Georgia"/>
              <a:buAutoNum type="arabicPeriod"/>
            </a:pPr>
            <a:r>
              <a:rPr lang="en-US" sz="3600">
                <a:solidFill>
                  <a:schemeClr val="dk1"/>
                </a:solidFill>
                <a:highlight>
                  <a:srgbClr val="FFFFFF"/>
                </a:highlight>
                <a:latin typeface="Georgia"/>
                <a:ea typeface="Georgia"/>
                <a:cs typeface="Georgia"/>
                <a:sym typeface="Georgia"/>
              </a:rPr>
              <a:t>Statistical Analysis </a:t>
            </a:r>
            <a:endParaRPr sz="3600">
              <a:solidFill>
                <a:schemeClr val="dk1"/>
              </a:solidFill>
              <a:highlight>
                <a:srgbClr val="FFFFFF"/>
              </a:highlight>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latin typeface="Georgia"/>
                <a:ea typeface="Georgia"/>
                <a:cs typeface="Georgia"/>
                <a:sym typeface="Georgia"/>
              </a:rPr>
              <a:t>X-y Splits</a:t>
            </a:r>
            <a:endParaRPr sz="3600">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latin typeface="Georgia"/>
                <a:ea typeface="Georgia"/>
                <a:cs typeface="Georgia"/>
                <a:sym typeface="Georgia"/>
              </a:rPr>
              <a:t>Trained the model</a:t>
            </a:r>
            <a:endParaRPr sz="3600">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latin typeface="Georgia"/>
                <a:ea typeface="Georgia"/>
                <a:cs typeface="Georgia"/>
                <a:sym typeface="Georgia"/>
              </a:rPr>
              <a:t>Build the Linear Model</a:t>
            </a:r>
            <a:endParaRPr sz="3600">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latin typeface="Georgia"/>
                <a:ea typeface="Georgia"/>
                <a:cs typeface="Georgia"/>
                <a:sym typeface="Georgia"/>
              </a:rPr>
              <a:t>Checked the accuracy scores</a:t>
            </a:r>
            <a:endParaRPr sz="3600">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solidFill>
                  <a:schemeClr val="dk1"/>
                </a:solidFill>
                <a:highlight>
                  <a:srgbClr val="FFFFFF"/>
                </a:highlight>
                <a:latin typeface="Georgia"/>
                <a:ea typeface="Georgia"/>
                <a:cs typeface="Georgia"/>
                <a:sym typeface="Georgia"/>
              </a:rPr>
              <a:t>Checked the differences between real and predicted values </a:t>
            </a:r>
            <a:endParaRPr sz="36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1945cc6645_1_234"/>
          <p:cNvSpPr txBox="1"/>
          <p:nvPr>
            <p:ph idx="1" type="body"/>
          </p:nvPr>
        </p:nvSpPr>
        <p:spPr>
          <a:xfrm>
            <a:off x="0" y="287255"/>
            <a:ext cx="121920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4800">
                <a:latin typeface="Georgia"/>
                <a:ea typeface="Georgia"/>
                <a:cs typeface="Georgia"/>
                <a:sym typeface="Georgia"/>
              </a:rPr>
              <a:t>Regression Summary</a:t>
            </a:r>
            <a:endParaRPr sz="4800">
              <a:latin typeface="Georgia"/>
              <a:ea typeface="Georgia"/>
              <a:cs typeface="Georgia"/>
              <a:sym typeface="Georgia"/>
            </a:endParaRPr>
          </a:p>
        </p:txBody>
      </p:sp>
      <p:sp>
        <p:nvSpPr>
          <p:cNvPr id="554" name="Google Shape;554;g21945cc6645_1_234"/>
          <p:cNvSpPr txBox="1"/>
          <p:nvPr/>
        </p:nvSpPr>
        <p:spPr>
          <a:xfrm>
            <a:off x="643681" y="1803075"/>
            <a:ext cx="254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R2 Score - 0.828</a:t>
            </a:r>
            <a:endParaRPr b="1" sz="1800">
              <a:latin typeface="Georgia"/>
              <a:ea typeface="Georgia"/>
              <a:cs typeface="Georgia"/>
              <a:sym typeface="Georgia"/>
            </a:endParaRPr>
          </a:p>
        </p:txBody>
      </p:sp>
      <p:sp>
        <p:nvSpPr>
          <p:cNvPr id="555" name="Google Shape;555;g21945cc6645_1_234"/>
          <p:cNvSpPr txBox="1"/>
          <p:nvPr/>
        </p:nvSpPr>
        <p:spPr>
          <a:xfrm>
            <a:off x="643663" y="4317500"/>
            <a:ext cx="17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RMSE - 2.82</a:t>
            </a:r>
            <a:endParaRPr b="1" sz="1800">
              <a:latin typeface="Georgia"/>
              <a:ea typeface="Georgia"/>
              <a:cs typeface="Georgia"/>
              <a:sym typeface="Georgia"/>
            </a:endParaRPr>
          </a:p>
        </p:txBody>
      </p:sp>
      <p:sp>
        <p:nvSpPr>
          <p:cNvPr id="556" name="Google Shape;556;g21945cc6645_1_234"/>
          <p:cNvSpPr txBox="1"/>
          <p:nvPr/>
        </p:nvSpPr>
        <p:spPr>
          <a:xfrm>
            <a:off x="643679" y="2425850"/>
            <a:ext cx="237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Adjusted R2 - 0.83</a:t>
            </a:r>
            <a:endParaRPr b="1" sz="1800">
              <a:latin typeface="Georgia"/>
              <a:ea typeface="Georgia"/>
              <a:cs typeface="Georgia"/>
              <a:sym typeface="Georgia"/>
            </a:endParaRPr>
          </a:p>
        </p:txBody>
      </p:sp>
      <p:sp>
        <p:nvSpPr>
          <p:cNvPr id="557" name="Google Shape;557;g21945cc6645_1_234"/>
          <p:cNvSpPr txBox="1"/>
          <p:nvPr/>
        </p:nvSpPr>
        <p:spPr>
          <a:xfrm>
            <a:off x="643663" y="3686950"/>
            <a:ext cx="17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MAE - 2.15</a:t>
            </a:r>
            <a:endParaRPr b="1" sz="1800">
              <a:latin typeface="Georgia"/>
              <a:ea typeface="Georgia"/>
              <a:cs typeface="Georgia"/>
              <a:sym typeface="Georgia"/>
            </a:endParaRPr>
          </a:p>
        </p:txBody>
      </p:sp>
      <p:sp>
        <p:nvSpPr>
          <p:cNvPr id="558" name="Google Shape;558;g21945cc6645_1_234"/>
          <p:cNvSpPr txBox="1"/>
          <p:nvPr/>
        </p:nvSpPr>
        <p:spPr>
          <a:xfrm>
            <a:off x="643663" y="3056388"/>
            <a:ext cx="17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MSE - 7.97</a:t>
            </a:r>
            <a:endParaRPr b="1" sz="1800">
              <a:latin typeface="Georgia"/>
              <a:ea typeface="Georgia"/>
              <a:cs typeface="Georgia"/>
              <a:sym typeface="Georgia"/>
            </a:endParaRPr>
          </a:p>
        </p:txBody>
      </p:sp>
      <p:pic>
        <p:nvPicPr>
          <p:cNvPr id="559" name="Google Shape;559;g21945cc6645_1_234"/>
          <p:cNvPicPr preferRelativeResize="0"/>
          <p:nvPr/>
        </p:nvPicPr>
        <p:blipFill>
          <a:blip r:embed="rId3">
            <a:alphaModFix/>
          </a:blip>
          <a:stretch>
            <a:fillRect/>
          </a:stretch>
        </p:blipFill>
        <p:spPr>
          <a:xfrm>
            <a:off x="3445448" y="1112425"/>
            <a:ext cx="8536136" cy="4349625"/>
          </a:xfrm>
          <a:prstGeom prst="rect">
            <a:avLst/>
          </a:prstGeom>
          <a:noFill/>
          <a:ln>
            <a:noFill/>
          </a:ln>
        </p:spPr>
      </p:pic>
      <p:sp>
        <p:nvSpPr>
          <p:cNvPr id="560" name="Google Shape;560;g21945cc6645_1_234"/>
          <p:cNvSpPr txBox="1"/>
          <p:nvPr/>
        </p:nvSpPr>
        <p:spPr>
          <a:xfrm>
            <a:off x="639450" y="5578600"/>
            <a:ext cx="1091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eorgia"/>
                <a:ea typeface="Georgia"/>
                <a:cs typeface="Georgia"/>
                <a:sym typeface="Georgia"/>
              </a:rPr>
              <a:t>Performance based variables are effective in predicting OVA, with exception of players with extremely high OVA. Gap between true and predicted values for these extreme data points might be explained by non performance based variables.</a:t>
            </a:r>
            <a:endParaRPr>
              <a:latin typeface="Georgia"/>
              <a:ea typeface="Georgia"/>
              <a:cs typeface="Georgia"/>
              <a:sym typeface="Georgia"/>
            </a:endParaRPr>
          </a:p>
        </p:txBody>
      </p:sp>
      <p:sp>
        <p:nvSpPr>
          <p:cNvPr id="561" name="Google Shape;561;g21945cc6645_1_234"/>
          <p:cNvSpPr/>
          <p:nvPr/>
        </p:nvSpPr>
        <p:spPr>
          <a:xfrm>
            <a:off x="10864925" y="1059525"/>
            <a:ext cx="1203900" cy="1366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21945cc6645_0_139"/>
          <p:cNvSpPr/>
          <p:nvPr/>
        </p:nvSpPr>
        <p:spPr>
          <a:xfrm>
            <a:off x="0" y="4627285"/>
            <a:ext cx="12192000" cy="2230800"/>
          </a:xfrm>
          <a:prstGeom prst="rect">
            <a:avLst/>
          </a:prstGeom>
          <a:solidFill>
            <a:schemeClr val="accent1">
              <a:alpha val="858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7" name="Google Shape;567;g21945cc6645_0_139"/>
          <p:cNvSpPr txBox="1"/>
          <p:nvPr/>
        </p:nvSpPr>
        <p:spPr>
          <a:xfrm>
            <a:off x="164150" y="0"/>
            <a:ext cx="11655000" cy="18984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5867">
                <a:solidFill>
                  <a:srgbClr val="262626"/>
                </a:solidFill>
                <a:latin typeface="Georgia"/>
                <a:ea typeface="Georgia"/>
                <a:cs typeface="Georgia"/>
                <a:sym typeface="Georgia"/>
              </a:rPr>
              <a:t>Conclusion</a:t>
            </a:r>
            <a:endParaRPr sz="5867">
              <a:solidFill>
                <a:srgbClr val="262626"/>
              </a:solidFill>
              <a:latin typeface="Georgia"/>
              <a:ea typeface="Georgia"/>
              <a:cs typeface="Georgia"/>
              <a:sym typeface="Georgia"/>
            </a:endParaRPr>
          </a:p>
          <a:p>
            <a:pPr indent="0" lvl="0" marL="0" marR="0" rtl="0" algn="l">
              <a:spcBef>
                <a:spcPts val="0"/>
              </a:spcBef>
              <a:spcAft>
                <a:spcPts val="0"/>
              </a:spcAft>
              <a:buNone/>
            </a:pPr>
            <a:r>
              <a:t/>
            </a:r>
            <a:endParaRPr sz="5867">
              <a:solidFill>
                <a:srgbClr val="262626"/>
              </a:solidFill>
              <a:latin typeface="Georgia"/>
              <a:ea typeface="Georgia"/>
              <a:cs typeface="Georgia"/>
              <a:sym typeface="Georgia"/>
            </a:endParaRPr>
          </a:p>
        </p:txBody>
      </p:sp>
      <p:sp>
        <p:nvSpPr>
          <p:cNvPr id="568" name="Google Shape;568;g21945cc6645_0_139"/>
          <p:cNvSpPr txBox="1"/>
          <p:nvPr/>
        </p:nvSpPr>
        <p:spPr>
          <a:xfrm>
            <a:off x="0" y="4627294"/>
            <a:ext cx="12192000" cy="1200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3600">
                <a:solidFill>
                  <a:srgbClr val="262626"/>
                </a:solidFill>
                <a:latin typeface="Georgia"/>
                <a:ea typeface="Georgia"/>
                <a:cs typeface="Georgia"/>
                <a:sym typeface="Georgia"/>
              </a:rPr>
              <a:t>Our feature selection process was effective in </a:t>
            </a:r>
            <a:r>
              <a:rPr lang="en-US" sz="3600">
                <a:solidFill>
                  <a:srgbClr val="262626"/>
                </a:solidFill>
                <a:latin typeface="Georgia"/>
                <a:ea typeface="Georgia"/>
                <a:cs typeface="Georgia"/>
                <a:sym typeface="Georgia"/>
              </a:rPr>
              <a:t>predicting</a:t>
            </a:r>
            <a:r>
              <a:rPr lang="en-US" sz="3600">
                <a:solidFill>
                  <a:srgbClr val="262626"/>
                </a:solidFill>
                <a:latin typeface="Georgia"/>
                <a:ea typeface="Georgia"/>
                <a:cs typeface="Georgia"/>
                <a:sym typeface="Georgia"/>
              </a:rPr>
              <a:t> the overall value of players.</a:t>
            </a:r>
            <a:endParaRPr sz="3600">
              <a:solidFill>
                <a:srgbClr val="262626"/>
              </a:solidFill>
              <a:latin typeface="Georgia"/>
              <a:ea typeface="Georgia"/>
              <a:cs typeface="Georgia"/>
              <a:sym typeface="Georgia"/>
            </a:endParaRPr>
          </a:p>
        </p:txBody>
      </p:sp>
      <p:pic>
        <p:nvPicPr>
          <p:cNvPr id="569" name="Google Shape;569;g21945cc6645_0_139"/>
          <p:cNvPicPr preferRelativeResize="0"/>
          <p:nvPr/>
        </p:nvPicPr>
        <p:blipFill>
          <a:blip r:embed="rId3">
            <a:alphaModFix/>
          </a:blip>
          <a:stretch>
            <a:fillRect/>
          </a:stretch>
        </p:blipFill>
        <p:spPr>
          <a:xfrm>
            <a:off x="4183300" y="865225"/>
            <a:ext cx="3380636" cy="376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1945cc6645_1_224"/>
          <p:cNvSpPr/>
          <p:nvPr/>
        </p:nvSpPr>
        <p:spPr>
          <a:xfrm>
            <a:off x="0" y="4627285"/>
            <a:ext cx="12192000" cy="2230800"/>
          </a:xfrm>
          <a:prstGeom prst="rect">
            <a:avLst/>
          </a:prstGeom>
          <a:solidFill>
            <a:schemeClr val="accent1">
              <a:alpha val="858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75" name="Google Shape;575;g21945cc6645_1_224"/>
          <p:cNvGrpSpPr/>
          <p:nvPr/>
        </p:nvGrpSpPr>
        <p:grpSpPr>
          <a:xfrm>
            <a:off x="4024810" y="610113"/>
            <a:ext cx="4874512" cy="4317675"/>
            <a:chOff x="4043060" y="627366"/>
            <a:chExt cx="4874512" cy="4317675"/>
          </a:xfrm>
        </p:grpSpPr>
        <p:pic>
          <p:nvPicPr>
            <p:cNvPr id="576" name="Google Shape;576;g21945cc6645_1_224"/>
            <p:cNvPicPr preferRelativeResize="0"/>
            <p:nvPr/>
          </p:nvPicPr>
          <p:blipFill rotWithShape="1">
            <a:blip r:embed="rId3">
              <a:alphaModFix/>
            </a:blip>
            <a:srcRect b="0" l="0" r="0" t="0"/>
            <a:stretch/>
          </p:blipFill>
          <p:spPr>
            <a:xfrm>
              <a:off x="4043060" y="627366"/>
              <a:ext cx="4874512" cy="3919709"/>
            </a:xfrm>
            <a:prstGeom prst="rect">
              <a:avLst/>
            </a:prstGeom>
            <a:noFill/>
            <a:ln>
              <a:noFill/>
            </a:ln>
          </p:spPr>
        </p:pic>
        <p:pic>
          <p:nvPicPr>
            <p:cNvPr id="577" name="Google Shape;577;g21945cc6645_1_224"/>
            <p:cNvPicPr preferRelativeResize="0"/>
            <p:nvPr/>
          </p:nvPicPr>
          <p:blipFill rotWithShape="1">
            <a:blip r:embed="rId4">
              <a:alphaModFix/>
            </a:blip>
            <a:srcRect b="0" l="0" r="0" t="0"/>
            <a:stretch/>
          </p:blipFill>
          <p:spPr>
            <a:xfrm>
              <a:off x="6014112" y="4176408"/>
              <a:ext cx="768633" cy="768633"/>
            </a:xfrm>
            <a:prstGeom prst="rect">
              <a:avLst/>
            </a:prstGeom>
            <a:noFill/>
            <a:ln>
              <a:noFill/>
            </a:ln>
          </p:spPr>
        </p:pic>
      </p:grpSp>
      <p:sp>
        <p:nvSpPr>
          <p:cNvPr id="578" name="Google Shape;578;g21945cc6645_1_224"/>
          <p:cNvSpPr txBox="1"/>
          <p:nvPr/>
        </p:nvSpPr>
        <p:spPr>
          <a:xfrm>
            <a:off x="0" y="4927801"/>
            <a:ext cx="12192000" cy="18984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5867">
                <a:solidFill>
                  <a:srgbClr val="262626"/>
                </a:solidFill>
                <a:latin typeface="Georgia"/>
                <a:ea typeface="Georgia"/>
                <a:cs typeface="Georgia"/>
                <a:sym typeface="Georgia"/>
              </a:rPr>
              <a:t>Thank You</a:t>
            </a:r>
            <a:endParaRPr sz="5867">
              <a:solidFill>
                <a:srgbClr val="262626"/>
              </a:solidFill>
              <a:latin typeface="Georgia"/>
              <a:ea typeface="Georgia"/>
              <a:cs typeface="Georgia"/>
              <a:sym typeface="Georgia"/>
            </a:endParaRPr>
          </a:p>
          <a:p>
            <a:pPr indent="0" lvl="0" marL="0" marR="0" rtl="0" algn="l">
              <a:spcBef>
                <a:spcPts val="0"/>
              </a:spcBef>
              <a:spcAft>
                <a:spcPts val="0"/>
              </a:spcAft>
              <a:buNone/>
            </a:pPr>
            <a:r>
              <a:t/>
            </a:r>
            <a:endParaRPr sz="5867">
              <a:solidFill>
                <a:srgbClr val="262626"/>
              </a:solidFill>
              <a:latin typeface="Georgia"/>
              <a:ea typeface="Georgia"/>
              <a:cs typeface="Georgia"/>
              <a:sym typeface="Georgia"/>
            </a:endParaRPr>
          </a:p>
        </p:txBody>
      </p:sp>
      <p:sp>
        <p:nvSpPr>
          <p:cNvPr id="579" name="Google Shape;579;g21945cc6645_1_224"/>
          <p:cNvSpPr txBox="1"/>
          <p:nvPr/>
        </p:nvSpPr>
        <p:spPr>
          <a:xfrm>
            <a:off x="0" y="5789819"/>
            <a:ext cx="12192000" cy="379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867">
              <a:solidFill>
                <a:srgbClr val="26262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
          <p:cNvSpPr/>
          <p:nvPr/>
        </p:nvSpPr>
        <p:spPr>
          <a:xfrm flipH="1" rot="-2712147">
            <a:off x="1939180" y="-3315590"/>
            <a:ext cx="8313622" cy="13489185"/>
          </a:xfrm>
          <a:custGeom>
            <a:rect b="b" l="l" r="r" t="t"/>
            <a:pathLst>
              <a:path extrusionOk="0" h="13481604" w="8308950">
                <a:moveTo>
                  <a:pt x="0" y="6029591"/>
                </a:moveTo>
                <a:lnTo>
                  <a:pt x="0" y="11232870"/>
                </a:lnTo>
                <a:lnTo>
                  <a:pt x="2262228" y="13481604"/>
                </a:lnTo>
                <a:lnTo>
                  <a:pt x="8308950" y="7398600"/>
                </a:lnTo>
                <a:lnTo>
                  <a:pt x="8308950" y="2301513"/>
                </a:lnTo>
                <a:lnTo>
                  <a:pt x="599362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1800" u="none" cap="none" strike="noStrike">
              <a:solidFill>
                <a:schemeClr val="lt1"/>
              </a:solidFill>
              <a:latin typeface="Georgia"/>
              <a:ea typeface="Georgia"/>
              <a:cs typeface="Georgia"/>
              <a:sym typeface="Georgia"/>
            </a:endParaRPr>
          </a:p>
        </p:txBody>
      </p:sp>
      <p:grpSp>
        <p:nvGrpSpPr>
          <p:cNvPr id="233" name="Google Shape;233;p2"/>
          <p:cNvGrpSpPr/>
          <p:nvPr/>
        </p:nvGrpSpPr>
        <p:grpSpPr>
          <a:xfrm>
            <a:off x="3912136" y="1536252"/>
            <a:ext cx="5794113" cy="646500"/>
            <a:chOff x="4745820" y="1559041"/>
            <a:chExt cx="5794113" cy="646500"/>
          </a:xfrm>
        </p:grpSpPr>
        <p:grpSp>
          <p:nvGrpSpPr>
            <p:cNvPr id="234" name="Google Shape;234;p2"/>
            <p:cNvGrpSpPr/>
            <p:nvPr/>
          </p:nvGrpSpPr>
          <p:grpSpPr>
            <a:xfrm>
              <a:off x="6032133" y="1615219"/>
              <a:ext cx="4507800" cy="507900"/>
              <a:chOff x="6557479" y="1545049"/>
              <a:chExt cx="4507800" cy="507900"/>
            </a:xfrm>
          </p:grpSpPr>
          <p:sp>
            <p:nvSpPr>
              <p:cNvPr id="235" name="Google Shape;235;p2"/>
              <p:cNvSpPr txBox="1"/>
              <p:nvPr/>
            </p:nvSpPr>
            <p:spPr>
              <a:xfrm>
                <a:off x="6557479" y="1750469"/>
                <a:ext cx="3592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Georgia"/>
                  <a:ea typeface="Georgia"/>
                  <a:cs typeface="Georgia"/>
                  <a:sym typeface="Georgia"/>
                </a:endParaRPr>
              </a:p>
            </p:txBody>
          </p:sp>
          <p:sp>
            <p:nvSpPr>
              <p:cNvPr id="236" name="Google Shape;236;p2"/>
              <p:cNvSpPr txBox="1"/>
              <p:nvPr/>
            </p:nvSpPr>
            <p:spPr>
              <a:xfrm>
                <a:off x="6557479" y="1545049"/>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About FIFA</a:t>
                </a:r>
                <a:endParaRPr b="1" sz="2700">
                  <a:solidFill>
                    <a:schemeClr val="lt1"/>
                  </a:solidFill>
                  <a:latin typeface="Georgia"/>
                  <a:ea typeface="Georgia"/>
                  <a:cs typeface="Georgia"/>
                  <a:sym typeface="Georgia"/>
                </a:endParaRPr>
              </a:p>
            </p:txBody>
          </p:sp>
        </p:grpSp>
        <p:sp>
          <p:nvSpPr>
            <p:cNvPr id="237" name="Google Shape;237;p2"/>
            <p:cNvSpPr txBox="1"/>
            <p:nvPr/>
          </p:nvSpPr>
          <p:spPr>
            <a:xfrm>
              <a:off x="4745820" y="1559041"/>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01</a:t>
              </a:r>
              <a:endParaRPr b="1" sz="3600">
                <a:solidFill>
                  <a:schemeClr val="lt1"/>
                </a:solidFill>
                <a:latin typeface="Georgia"/>
                <a:ea typeface="Georgia"/>
                <a:cs typeface="Georgia"/>
                <a:sym typeface="Georgia"/>
              </a:endParaRPr>
            </a:p>
          </p:txBody>
        </p:sp>
      </p:grpSp>
      <p:sp>
        <p:nvSpPr>
          <p:cNvPr id="238" name="Google Shape;238;p2"/>
          <p:cNvSpPr txBox="1"/>
          <p:nvPr/>
        </p:nvSpPr>
        <p:spPr>
          <a:xfrm>
            <a:off x="3165788" y="280449"/>
            <a:ext cx="90261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Georgia"/>
                <a:ea typeface="Georgia"/>
                <a:cs typeface="Georgia"/>
                <a:sym typeface="Georgia"/>
              </a:rPr>
              <a:t>Agenda</a:t>
            </a:r>
            <a:endParaRPr sz="5400">
              <a:solidFill>
                <a:schemeClr val="lt1"/>
              </a:solidFill>
              <a:latin typeface="Georgia"/>
              <a:ea typeface="Georgia"/>
              <a:cs typeface="Georgia"/>
              <a:sym typeface="Georgia"/>
            </a:endParaRPr>
          </a:p>
        </p:txBody>
      </p:sp>
      <p:grpSp>
        <p:nvGrpSpPr>
          <p:cNvPr id="239" name="Google Shape;239;p2"/>
          <p:cNvGrpSpPr/>
          <p:nvPr/>
        </p:nvGrpSpPr>
        <p:grpSpPr>
          <a:xfrm>
            <a:off x="3914408" y="2603057"/>
            <a:ext cx="5794113" cy="646500"/>
            <a:chOff x="4745820" y="1559041"/>
            <a:chExt cx="5794113" cy="646500"/>
          </a:xfrm>
        </p:grpSpPr>
        <p:grpSp>
          <p:nvGrpSpPr>
            <p:cNvPr id="240" name="Google Shape;240;p2"/>
            <p:cNvGrpSpPr/>
            <p:nvPr/>
          </p:nvGrpSpPr>
          <p:grpSpPr>
            <a:xfrm>
              <a:off x="6032129" y="1628194"/>
              <a:ext cx="4507804" cy="507900"/>
              <a:chOff x="6557475" y="1558024"/>
              <a:chExt cx="4507804" cy="507900"/>
            </a:xfrm>
          </p:grpSpPr>
          <p:sp>
            <p:nvSpPr>
              <p:cNvPr id="241" name="Google Shape;241;p2"/>
              <p:cNvSpPr txBox="1"/>
              <p:nvPr/>
            </p:nvSpPr>
            <p:spPr>
              <a:xfrm>
                <a:off x="6557475"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Georgia"/>
                  <a:ea typeface="Georgia"/>
                  <a:cs typeface="Georgia"/>
                  <a:sym typeface="Georgia"/>
                </a:endParaRPr>
              </a:p>
            </p:txBody>
          </p:sp>
          <p:sp>
            <p:nvSpPr>
              <p:cNvPr id="242" name="Google Shape;242;p2"/>
              <p:cNvSpPr txBox="1"/>
              <p:nvPr/>
            </p:nvSpPr>
            <p:spPr>
              <a:xfrm>
                <a:off x="6557479" y="1558024"/>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Problem Statement</a:t>
                </a:r>
                <a:endParaRPr b="1" sz="2700">
                  <a:solidFill>
                    <a:schemeClr val="lt1"/>
                  </a:solidFill>
                  <a:latin typeface="Georgia"/>
                  <a:ea typeface="Georgia"/>
                  <a:cs typeface="Georgia"/>
                  <a:sym typeface="Georgia"/>
                </a:endParaRPr>
              </a:p>
            </p:txBody>
          </p:sp>
        </p:grpSp>
        <p:sp>
          <p:nvSpPr>
            <p:cNvPr id="243" name="Google Shape;243;p2"/>
            <p:cNvSpPr txBox="1"/>
            <p:nvPr/>
          </p:nvSpPr>
          <p:spPr>
            <a:xfrm>
              <a:off x="4745820" y="1559041"/>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02</a:t>
              </a:r>
              <a:endParaRPr b="1" sz="3600">
                <a:solidFill>
                  <a:schemeClr val="lt1"/>
                </a:solidFill>
                <a:latin typeface="Georgia"/>
                <a:ea typeface="Georgia"/>
                <a:cs typeface="Georgia"/>
                <a:sym typeface="Georgia"/>
              </a:endParaRPr>
            </a:p>
          </p:txBody>
        </p:sp>
      </p:grpSp>
      <p:grpSp>
        <p:nvGrpSpPr>
          <p:cNvPr id="244" name="Google Shape;244;p2"/>
          <p:cNvGrpSpPr/>
          <p:nvPr/>
        </p:nvGrpSpPr>
        <p:grpSpPr>
          <a:xfrm>
            <a:off x="3916680" y="3669862"/>
            <a:ext cx="5794113" cy="646500"/>
            <a:chOff x="4745820" y="1559041"/>
            <a:chExt cx="5794113" cy="646500"/>
          </a:xfrm>
        </p:grpSpPr>
        <p:grpSp>
          <p:nvGrpSpPr>
            <p:cNvPr id="245" name="Google Shape;245;p2"/>
            <p:cNvGrpSpPr/>
            <p:nvPr/>
          </p:nvGrpSpPr>
          <p:grpSpPr>
            <a:xfrm>
              <a:off x="6032129" y="1628181"/>
              <a:ext cx="4507804" cy="507900"/>
              <a:chOff x="6557475" y="1558011"/>
              <a:chExt cx="4507804" cy="507900"/>
            </a:xfrm>
          </p:grpSpPr>
          <p:sp>
            <p:nvSpPr>
              <p:cNvPr id="246" name="Google Shape;246;p2"/>
              <p:cNvSpPr txBox="1"/>
              <p:nvPr/>
            </p:nvSpPr>
            <p:spPr>
              <a:xfrm>
                <a:off x="6557475"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Georgia"/>
                  <a:ea typeface="Georgia"/>
                  <a:cs typeface="Georgia"/>
                  <a:sym typeface="Georgia"/>
                </a:endParaRPr>
              </a:p>
            </p:txBody>
          </p:sp>
          <p:sp>
            <p:nvSpPr>
              <p:cNvPr id="247" name="Google Shape;247;p2"/>
              <p:cNvSpPr txBox="1"/>
              <p:nvPr/>
            </p:nvSpPr>
            <p:spPr>
              <a:xfrm>
                <a:off x="6557479" y="1558011"/>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Insights</a:t>
                </a:r>
                <a:endParaRPr b="1" sz="2700">
                  <a:solidFill>
                    <a:schemeClr val="lt1"/>
                  </a:solidFill>
                  <a:latin typeface="Georgia"/>
                  <a:ea typeface="Georgia"/>
                  <a:cs typeface="Georgia"/>
                  <a:sym typeface="Georgia"/>
                </a:endParaRPr>
              </a:p>
            </p:txBody>
          </p:sp>
        </p:grpSp>
        <p:sp>
          <p:nvSpPr>
            <p:cNvPr id="248" name="Google Shape;248;p2"/>
            <p:cNvSpPr txBox="1"/>
            <p:nvPr/>
          </p:nvSpPr>
          <p:spPr>
            <a:xfrm>
              <a:off x="4745820" y="1559041"/>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03</a:t>
              </a:r>
              <a:endParaRPr b="1" sz="3600">
                <a:solidFill>
                  <a:schemeClr val="lt1"/>
                </a:solidFill>
                <a:latin typeface="Georgia"/>
                <a:ea typeface="Georgia"/>
                <a:cs typeface="Georgia"/>
                <a:sym typeface="Georgia"/>
              </a:endParaRPr>
            </a:p>
          </p:txBody>
        </p:sp>
      </p:grpSp>
      <p:grpSp>
        <p:nvGrpSpPr>
          <p:cNvPr id="249" name="Google Shape;249;p2"/>
          <p:cNvGrpSpPr/>
          <p:nvPr/>
        </p:nvGrpSpPr>
        <p:grpSpPr>
          <a:xfrm>
            <a:off x="3918952" y="4736667"/>
            <a:ext cx="5794109" cy="646500"/>
            <a:chOff x="4745820" y="1559041"/>
            <a:chExt cx="5794109" cy="646500"/>
          </a:xfrm>
        </p:grpSpPr>
        <p:grpSp>
          <p:nvGrpSpPr>
            <p:cNvPr id="250" name="Google Shape;250;p2"/>
            <p:cNvGrpSpPr/>
            <p:nvPr/>
          </p:nvGrpSpPr>
          <p:grpSpPr>
            <a:xfrm>
              <a:off x="6032108" y="1632106"/>
              <a:ext cx="4507821" cy="507900"/>
              <a:chOff x="6557454" y="1561936"/>
              <a:chExt cx="4507821" cy="507900"/>
            </a:xfrm>
          </p:grpSpPr>
          <p:sp>
            <p:nvSpPr>
              <p:cNvPr id="251" name="Google Shape;251;p2"/>
              <p:cNvSpPr txBox="1"/>
              <p:nvPr/>
            </p:nvSpPr>
            <p:spPr>
              <a:xfrm>
                <a:off x="6557475"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Georgia"/>
                  <a:ea typeface="Georgia"/>
                  <a:cs typeface="Georgia"/>
                  <a:sym typeface="Georgia"/>
                </a:endParaRPr>
              </a:p>
            </p:txBody>
          </p:sp>
          <p:sp>
            <p:nvSpPr>
              <p:cNvPr id="252" name="Google Shape;252;p2"/>
              <p:cNvSpPr txBox="1"/>
              <p:nvPr/>
            </p:nvSpPr>
            <p:spPr>
              <a:xfrm>
                <a:off x="6557454" y="1561936"/>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Model Building</a:t>
                </a:r>
                <a:endParaRPr b="1" sz="2700">
                  <a:solidFill>
                    <a:schemeClr val="lt1"/>
                  </a:solidFill>
                  <a:latin typeface="Georgia"/>
                  <a:ea typeface="Georgia"/>
                  <a:cs typeface="Georgia"/>
                  <a:sym typeface="Georgia"/>
                </a:endParaRPr>
              </a:p>
            </p:txBody>
          </p:sp>
        </p:grpSp>
        <p:sp>
          <p:nvSpPr>
            <p:cNvPr id="253" name="Google Shape;253;p2"/>
            <p:cNvSpPr txBox="1"/>
            <p:nvPr/>
          </p:nvSpPr>
          <p:spPr>
            <a:xfrm>
              <a:off x="4745820" y="1559041"/>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04</a:t>
              </a:r>
              <a:endParaRPr b="1" sz="3600">
                <a:solidFill>
                  <a:schemeClr val="lt1"/>
                </a:solidFill>
                <a:latin typeface="Georgia"/>
                <a:ea typeface="Georgia"/>
                <a:cs typeface="Georgia"/>
                <a:sym typeface="Georgia"/>
              </a:endParaRPr>
            </a:p>
          </p:txBody>
        </p:sp>
      </p:grpSp>
      <p:sp>
        <p:nvSpPr>
          <p:cNvPr id="254" name="Google Shape;254;p2"/>
          <p:cNvSpPr txBox="1"/>
          <p:nvPr/>
        </p:nvSpPr>
        <p:spPr>
          <a:xfrm>
            <a:off x="3912127" y="5618642"/>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05</a:t>
            </a:r>
            <a:endParaRPr b="1" sz="3600">
              <a:solidFill>
                <a:schemeClr val="lt1"/>
              </a:solidFill>
              <a:latin typeface="Georgia"/>
              <a:ea typeface="Georgia"/>
              <a:cs typeface="Georgia"/>
              <a:sym typeface="Georgia"/>
            </a:endParaRPr>
          </a:p>
        </p:txBody>
      </p:sp>
      <p:sp>
        <p:nvSpPr>
          <p:cNvPr id="255" name="Google Shape;255;p2"/>
          <p:cNvSpPr txBox="1"/>
          <p:nvPr/>
        </p:nvSpPr>
        <p:spPr>
          <a:xfrm>
            <a:off x="5302915" y="5687957"/>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Regression Summary</a:t>
            </a:r>
            <a:endParaRPr b="1" sz="2700">
              <a:solidFill>
                <a:schemeClr val="lt1"/>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3"/>
          <p:cNvGrpSpPr/>
          <p:nvPr/>
        </p:nvGrpSpPr>
        <p:grpSpPr>
          <a:xfrm>
            <a:off x="-10831" y="2352975"/>
            <a:ext cx="12192155" cy="2425824"/>
            <a:chOff x="-10831" y="2304800"/>
            <a:chExt cx="12192155" cy="2425824"/>
          </a:xfrm>
        </p:grpSpPr>
        <p:sp>
          <p:nvSpPr>
            <p:cNvPr id="261" name="Google Shape;261;p3"/>
            <p:cNvSpPr/>
            <p:nvPr/>
          </p:nvSpPr>
          <p:spPr>
            <a:xfrm>
              <a:off x="2831825" y="2304800"/>
              <a:ext cx="9349500" cy="2407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eorgia"/>
                  <a:ea typeface="Georgia"/>
                  <a:cs typeface="Georgia"/>
                  <a:sym typeface="Georgia"/>
                </a:rPr>
                <a:t>FIFA is one of the most played console games in the world. Released on the 9th of October 2020, FIFA 21 in particular was released as the 28th installment of the FIFA series for Microsoft Windows, Nintendo Switch, Playstation 4 &amp; Xbox One.</a:t>
              </a:r>
              <a:endParaRPr sz="1800">
                <a:solidFill>
                  <a:schemeClr val="dk1"/>
                </a:solidFill>
                <a:latin typeface="Georgia"/>
                <a:ea typeface="Georgia"/>
                <a:cs typeface="Georgia"/>
                <a:sym typeface="Georgia"/>
              </a:endParaRPr>
            </a:p>
          </p:txBody>
        </p:sp>
        <p:pic>
          <p:nvPicPr>
            <p:cNvPr id="262" name="Google Shape;262;p3"/>
            <p:cNvPicPr preferRelativeResize="0"/>
            <p:nvPr/>
          </p:nvPicPr>
          <p:blipFill rotWithShape="1">
            <a:blip r:embed="rId3">
              <a:alphaModFix amt="39000"/>
            </a:blip>
            <a:srcRect b="39657" l="61011" r="0" t="-23894"/>
            <a:stretch/>
          </p:blipFill>
          <p:spPr>
            <a:xfrm rot="5400000">
              <a:off x="487423" y="1806551"/>
              <a:ext cx="2407420" cy="3403927"/>
            </a:xfrm>
            <a:prstGeom prst="rect">
              <a:avLst/>
            </a:prstGeom>
            <a:noFill/>
            <a:ln>
              <a:noFill/>
            </a:ln>
          </p:spPr>
        </p:pic>
        <p:pic>
          <p:nvPicPr>
            <p:cNvPr id="263" name="Google Shape;263;p3"/>
            <p:cNvPicPr preferRelativeResize="0"/>
            <p:nvPr/>
          </p:nvPicPr>
          <p:blipFill rotWithShape="1">
            <a:blip r:embed="rId3">
              <a:alphaModFix amt="39000"/>
            </a:blip>
            <a:srcRect b="39657" l="61011" r="0" t="-23894"/>
            <a:stretch/>
          </p:blipFill>
          <p:spPr>
            <a:xfrm rot="-5400000">
              <a:off x="9275634" y="1824950"/>
              <a:ext cx="2407420" cy="3403927"/>
            </a:xfrm>
            <a:prstGeom prst="rect">
              <a:avLst/>
            </a:prstGeom>
            <a:noFill/>
            <a:ln>
              <a:noFill/>
            </a:ln>
          </p:spPr>
        </p:pic>
      </p:grpSp>
      <p:grpSp>
        <p:nvGrpSpPr>
          <p:cNvPr id="264" name="Google Shape;264;p3"/>
          <p:cNvGrpSpPr/>
          <p:nvPr/>
        </p:nvGrpSpPr>
        <p:grpSpPr>
          <a:xfrm>
            <a:off x="3675094" y="4960502"/>
            <a:ext cx="1552292" cy="1082663"/>
            <a:chOff x="9344861" y="193880"/>
            <a:chExt cx="1892347" cy="1319838"/>
          </a:xfrm>
        </p:grpSpPr>
        <p:sp>
          <p:nvSpPr>
            <p:cNvPr id="265" name="Google Shape;265;p3"/>
            <p:cNvSpPr/>
            <p:nvPr/>
          </p:nvSpPr>
          <p:spPr>
            <a:xfrm rot="1642289">
              <a:off x="10008369" y="683612"/>
              <a:ext cx="296040" cy="296040"/>
            </a:xfrm>
            <a:prstGeom prst="plus">
              <a:avLst>
                <a:gd fmla="val 4377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3"/>
            <p:cNvSpPr/>
            <p:nvPr/>
          </p:nvSpPr>
          <p:spPr>
            <a:xfrm rot="-9543087">
              <a:off x="10955596" y="1154109"/>
              <a:ext cx="251202" cy="216553"/>
            </a:xfrm>
            <a:prstGeom prst="triangle">
              <a:avLst>
                <a:gd fmla="val 50000" name="adj"/>
              </a:avLst>
            </a:prstGeom>
            <a:solidFill>
              <a:schemeClr val="accent1"/>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 name="Google Shape;267;p3"/>
            <p:cNvSpPr/>
            <p:nvPr/>
          </p:nvSpPr>
          <p:spPr>
            <a:xfrm>
              <a:off x="9691612" y="193880"/>
              <a:ext cx="213463" cy="213463"/>
            </a:xfrm>
            <a:prstGeom prst="ellipse">
              <a:avLst/>
            </a:prstGeom>
            <a:solidFill>
              <a:schemeClr val="accent1"/>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8" name="Google Shape;268;p3"/>
            <p:cNvCxnSpPr/>
            <p:nvPr/>
          </p:nvCxnSpPr>
          <p:spPr>
            <a:xfrm flipH="1" rot="10800000">
              <a:off x="9344861" y="466136"/>
              <a:ext cx="346751" cy="688800"/>
            </a:xfrm>
            <a:prstGeom prst="straightConnector1">
              <a:avLst/>
            </a:prstGeom>
            <a:noFill/>
            <a:ln cap="flat" cmpd="sng" w="9525">
              <a:solidFill>
                <a:schemeClr val="accent1"/>
              </a:solidFill>
              <a:prstDash val="solid"/>
              <a:miter lim="800000"/>
              <a:headEnd len="sm" w="sm" type="none"/>
              <a:tailEnd len="sm" w="sm" type="none"/>
            </a:ln>
          </p:spPr>
        </p:cxnSp>
        <p:cxnSp>
          <p:nvCxnSpPr>
            <p:cNvPr id="269" name="Google Shape;269;p3"/>
            <p:cNvCxnSpPr/>
            <p:nvPr/>
          </p:nvCxnSpPr>
          <p:spPr>
            <a:xfrm flipH="1" rot="10800000">
              <a:off x="9497261" y="1008316"/>
              <a:ext cx="388703" cy="299020"/>
            </a:xfrm>
            <a:prstGeom prst="straightConnector1">
              <a:avLst/>
            </a:prstGeom>
            <a:noFill/>
            <a:ln cap="flat" cmpd="sng" w="9525">
              <a:solidFill>
                <a:schemeClr val="accent1"/>
              </a:solidFill>
              <a:prstDash val="solid"/>
              <a:miter lim="800000"/>
              <a:headEnd len="sm" w="sm" type="none"/>
              <a:tailEnd len="sm" w="sm" type="none"/>
            </a:ln>
          </p:spPr>
        </p:cxnSp>
        <p:cxnSp>
          <p:nvCxnSpPr>
            <p:cNvPr id="270" name="Google Shape;270;p3"/>
            <p:cNvCxnSpPr/>
            <p:nvPr/>
          </p:nvCxnSpPr>
          <p:spPr>
            <a:xfrm flipH="1" rot="10800000">
              <a:off x="9600888" y="1262384"/>
              <a:ext cx="1291312" cy="251334"/>
            </a:xfrm>
            <a:prstGeom prst="straightConnector1">
              <a:avLst/>
            </a:prstGeom>
            <a:noFill/>
            <a:ln cap="flat" cmpd="sng" w="9525">
              <a:solidFill>
                <a:schemeClr val="accent1"/>
              </a:solidFill>
              <a:prstDash val="solid"/>
              <a:miter lim="800000"/>
              <a:headEnd len="sm" w="sm" type="none"/>
              <a:tailEnd len="sm" w="sm" type="none"/>
            </a:ln>
          </p:spPr>
        </p:cxnSp>
      </p:grpSp>
      <p:sp>
        <p:nvSpPr>
          <p:cNvPr id="271" name="Google Shape;271;p3"/>
          <p:cNvSpPr txBox="1"/>
          <p:nvPr/>
        </p:nvSpPr>
        <p:spPr>
          <a:xfrm>
            <a:off x="2563150" y="105547"/>
            <a:ext cx="9024300" cy="1446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8800">
                <a:solidFill>
                  <a:schemeClr val="dk1"/>
                </a:solidFill>
                <a:latin typeface="Georgia"/>
                <a:ea typeface="Georgia"/>
                <a:cs typeface="Georgia"/>
                <a:sym typeface="Georgia"/>
              </a:rPr>
              <a:t>       FIFA 21</a:t>
            </a:r>
            <a:endParaRPr sz="8800">
              <a:solidFill>
                <a:schemeClr val="dk1"/>
              </a:solidFill>
              <a:latin typeface="Georgia"/>
              <a:ea typeface="Georgia"/>
              <a:cs typeface="Georgia"/>
              <a:sym typeface="Georgia"/>
            </a:endParaRPr>
          </a:p>
        </p:txBody>
      </p:sp>
      <p:pic>
        <p:nvPicPr>
          <p:cNvPr id="272" name="Google Shape;272;p3"/>
          <p:cNvPicPr preferRelativeResize="0"/>
          <p:nvPr/>
        </p:nvPicPr>
        <p:blipFill rotWithShape="1">
          <a:blip r:embed="rId4">
            <a:alphaModFix amt="90000"/>
          </a:blip>
          <a:srcRect b="2232" l="50431" r="16132" t="29484"/>
          <a:stretch/>
        </p:blipFill>
        <p:spPr>
          <a:xfrm>
            <a:off x="-10825" y="8789"/>
            <a:ext cx="3165788" cy="6840432"/>
          </a:xfrm>
          <a:prstGeom prst="rect">
            <a:avLst/>
          </a:prstGeom>
          <a:noFill/>
          <a:ln>
            <a:noFill/>
          </a:ln>
        </p:spPr>
      </p:pic>
      <p:pic>
        <p:nvPicPr>
          <p:cNvPr id="273" name="Google Shape;273;p3"/>
          <p:cNvPicPr preferRelativeResize="0"/>
          <p:nvPr/>
        </p:nvPicPr>
        <p:blipFill rotWithShape="1">
          <a:blip r:embed="rId3">
            <a:alphaModFix/>
          </a:blip>
          <a:srcRect b="65120" l="120" r="-120" t="-23011"/>
          <a:stretch/>
        </p:blipFill>
        <p:spPr>
          <a:xfrm>
            <a:off x="-18050" y="2224599"/>
            <a:ext cx="12206571" cy="46246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cxnSp>
        <p:nvCxnSpPr>
          <p:cNvPr id="278" name="Google Shape;278;p5"/>
          <p:cNvCxnSpPr/>
          <p:nvPr/>
        </p:nvCxnSpPr>
        <p:spPr>
          <a:xfrm>
            <a:off x="1085144" y="3314384"/>
            <a:ext cx="10021712" cy="0"/>
          </a:xfrm>
          <a:prstGeom prst="straightConnector1">
            <a:avLst/>
          </a:prstGeom>
          <a:noFill/>
          <a:ln cap="flat" cmpd="sng" w="25400">
            <a:solidFill>
              <a:schemeClr val="accent6"/>
            </a:solidFill>
            <a:prstDash val="solid"/>
            <a:miter lim="800000"/>
            <a:headEnd len="lg" w="lg" type="oval"/>
            <a:tailEnd len="lg" w="lg" type="oval"/>
          </a:ln>
        </p:spPr>
      </p:cxnSp>
      <p:sp>
        <p:nvSpPr>
          <p:cNvPr id="279" name="Google Shape;279;p5"/>
          <p:cNvSpPr txBox="1"/>
          <p:nvPr>
            <p:ph idx="1" type="body"/>
          </p:nvPr>
        </p:nvSpPr>
        <p:spPr>
          <a:xfrm>
            <a:off x="0" y="287255"/>
            <a:ext cx="12192000"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latin typeface="Georgia"/>
                <a:ea typeface="Georgia"/>
                <a:cs typeface="Georgia"/>
                <a:sym typeface="Georgia"/>
              </a:rPr>
              <a:t>Process</a:t>
            </a:r>
            <a:endParaRPr>
              <a:latin typeface="Georgia"/>
              <a:ea typeface="Georgia"/>
              <a:cs typeface="Georgia"/>
              <a:sym typeface="Georgia"/>
            </a:endParaRPr>
          </a:p>
        </p:txBody>
      </p:sp>
      <p:grpSp>
        <p:nvGrpSpPr>
          <p:cNvPr id="280" name="Google Shape;280;p5"/>
          <p:cNvGrpSpPr/>
          <p:nvPr/>
        </p:nvGrpSpPr>
        <p:grpSpPr>
          <a:xfrm>
            <a:off x="1536853" y="2994344"/>
            <a:ext cx="685800" cy="640080"/>
            <a:chOff x="1517804" y="3503738"/>
            <a:chExt cx="621139" cy="621139"/>
          </a:xfrm>
        </p:grpSpPr>
        <p:sp>
          <p:nvSpPr>
            <p:cNvPr id="281" name="Google Shape;281;p5"/>
            <p:cNvSpPr/>
            <p:nvPr/>
          </p:nvSpPr>
          <p:spPr>
            <a:xfrm>
              <a:off x="1562000" y="3547934"/>
              <a:ext cx="532746" cy="532746"/>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82" name="Google Shape;282;p5"/>
            <p:cNvSpPr/>
            <p:nvPr/>
          </p:nvSpPr>
          <p:spPr>
            <a:xfrm>
              <a:off x="1517804"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83" name="Google Shape;283;p5"/>
          <p:cNvGrpSpPr/>
          <p:nvPr/>
        </p:nvGrpSpPr>
        <p:grpSpPr>
          <a:xfrm>
            <a:off x="3665841" y="2994344"/>
            <a:ext cx="685800" cy="640080"/>
            <a:chOff x="3646792" y="3503738"/>
            <a:chExt cx="621139" cy="621139"/>
          </a:xfrm>
        </p:grpSpPr>
        <p:sp>
          <p:nvSpPr>
            <p:cNvPr id="284" name="Google Shape;284;p5"/>
            <p:cNvSpPr/>
            <p:nvPr/>
          </p:nvSpPr>
          <p:spPr>
            <a:xfrm>
              <a:off x="3690988" y="3547934"/>
              <a:ext cx="532746" cy="532746"/>
            </a:xfrm>
            <a:prstGeom prst="hexagon">
              <a:avLst>
                <a:gd fmla="val 25000" name="adj"/>
                <a:gd fmla="val 115470" name="vf"/>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85" name="Google Shape;285;p5"/>
            <p:cNvSpPr/>
            <p:nvPr/>
          </p:nvSpPr>
          <p:spPr>
            <a:xfrm>
              <a:off x="3646792"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86" name="Google Shape;286;p5"/>
          <p:cNvGrpSpPr/>
          <p:nvPr/>
        </p:nvGrpSpPr>
        <p:grpSpPr>
          <a:xfrm>
            <a:off x="5794829" y="2994344"/>
            <a:ext cx="685800" cy="640080"/>
            <a:chOff x="5775780" y="3503738"/>
            <a:chExt cx="621139" cy="621139"/>
          </a:xfrm>
        </p:grpSpPr>
        <p:sp>
          <p:nvSpPr>
            <p:cNvPr id="287" name="Google Shape;287;p5"/>
            <p:cNvSpPr/>
            <p:nvPr/>
          </p:nvSpPr>
          <p:spPr>
            <a:xfrm>
              <a:off x="5819977" y="3547935"/>
              <a:ext cx="532746" cy="532746"/>
            </a:xfrm>
            <a:prstGeom prst="hexagon">
              <a:avLst>
                <a:gd fmla="val 25000" name="adj"/>
                <a:gd fmla="val 115470" name="vf"/>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88" name="Google Shape;288;p5"/>
            <p:cNvSpPr/>
            <p:nvPr/>
          </p:nvSpPr>
          <p:spPr>
            <a:xfrm>
              <a:off x="5775780"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89" name="Google Shape;289;p5"/>
          <p:cNvGrpSpPr/>
          <p:nvPr/>
        </p:nvGrpSpPr>
        <p:grpSpPr>
          <a:xfrm>
            <a:off x="7923817" y="2994344"/>
            <a:ext cx="685800" cy="640080"/>
            <a:chOff x="7904768" y="3503738"/>
            <a:chExt cx="621139" cy="621139"/>
          </a:xfrm>
        </p:grpSpPr>
        <p:sp>
          <p:nvSpPr>
            <p:cNvPr id="290" name="Google Shape;290;p5"/>
            <p:cNvSpPr/>
            <p:nvPr/>
          </p:nvSpPr>
          <p:spPr>
            <a:xfrm>
              <a:off x="7948964" y="3547934"/>
              <a:ext cx="532746" cy="532746"/>
            </a:xfrm>
            <a:prstGeom prst="hexagon">
              <a:avLst>
                <a:gd fmla="val 25000" name="adj"/>
                <a:gd fmla="val 115470" name="vf"/>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91" name="Google Shape;291;p5"/>
            <p:cNvSpPr/>
            <p:nvPr/>
          </p:nvSpPr>
          <p:spPr>
            <a:xfrm>
              <a:off x="7904768"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92" name="Google Shape;292;p5"/>
          <p:cNvGrpSpPr/>
          <p:nvPr/>
        </p:nvGrpSpPr>
        <p:grpSpPr>
          <a:xfrm>
            <a:off x="10052804" y="2994344"/>
            <a:ext cx="685800" cy="640080"/>
            <a:chOff x="10033755" y="3503738"/>
            <a:chExt cx="621139" cy="621139"/>
          </a:xfrm>
        </p:grpSpPr>
        <p:sp>
          <p:nvSpPr>
            <p:cNvPr id="293" name="Google Shape;293;p5"/>
            <p:cNvSpPr/>
            <p:nvPr/>
          </p:nvSpPr>
          <p:spPr>
            <a:xfrm>
              <a:off x="10077951" y="3547934"/>
              <a:ext cx="532746" cy="532746"/>
            </a:xfrm>
            <a:prstGeom prst="hexagon">
              <a:avLst>
                <a:gd fmla="val 25000" name="adj"/>
                <a:gd fmla="val 115470" name="vf"/>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94" name="Google Shape;294;p5"/>
            <p:cNvSpPr/>
            <p:nvPr/>
          </p:nvSpPr>
          <p:spPr>
            <a:xfrm>
              <a:off x="10033755"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295" name="Google Shape;295;p5"/>
          <p:cNvSpPr txBox="1"/>
          <p:nvPr/>
        </p:nvSpPr>
        <p:spPr>
          <a:xfrm>
            <a:off x="898091" y="4457150"/>
            <a:ext cx="197917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296" name="Google Shape;296;p5"/>
          <p:cNvSpPr txBox="1"/>
          <p:nvPr/>
        </p:nvSpPr>
        <p:spPr>
          <a:xfrm>
            <a:off x="7277132" y="2549504"/>
            <a:ext cx="19791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a:solidFill>
                  <a:schemeClr val="accent2"/>
                </a:solidFill>
                <a:latin typeface="Georgia"/>
                <a:ea typeface="Georgia"/>
                <a:cs typeface="Georgia"/>
                <a:sym typeface="Georgia"/>
              </a:rPr>
              <a:t>Data preprocessing</a:t>
            </a:r>
            <a:endParaRPr b="1" sz="1400">
              <a:solidFill>
                <a:schemeClr val="accent2"/>
              </a:solidFill>
              <a:latin typeface="Georgia"/>
              <a:ea typeface="Georgia"/>
              <a:cs typeface="Georgia"/>
              <a:sym typeface="Georgia"/>
            </a:endParaRPr>
          </a:p>
        </p:txBody>
      </p:sp>
      <p:sp>
        <p:nvSpPr>
          <p:cNvPr id="297" name="Google Shape;297;p5"/>
          <p:cNvSpPr txBox="1"/>
          <p:nvPr/>
        </p:nvSpPr>
        <p:spPr>
          <a:xfrm>
            <a:off x="2979029" y="2549491"/>
            <a:ext cx="19791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a:solidFill>
                  <a:schemeClr val="accent4"/>
                </a:solidFill>
                <a:latin typeface="Georgia"/>
                <a:ea typeface="Georgia"/>
                <a:cs typeface="Georgia"/>
                <a:sym typeface="Georgia"/>
              </a:rPr>
              <a:t>Data Cleaning </a:t>
            </a:r>
            <a:endParaRPr b="1" sz="1400">
              <a:solidFill>
                <a:schemeClr val="accent4"/>
              </a:solidFill>
              <a:latin typeface="Georgia"/>
              <a:ea typeface="Georgia"/>
              <a:cs typeface="Georgia"/>
              <a:sym typeface="Georgia"/>
            </a:endParaRPr>
          </a:p>
        </p:txBody>
      </p:sp>
      <p:sp>
        <p:nvSpPr>
          <p:cNvPr id="298" name="Google Shape;298;p5"/>
          <p:cNvSpPr txBox="1"/>
          <p:nvPr/>
        </p:nvSpPr>
        <p:spPr>
          <a:xfrm>
            <a:off x="5784301" y="3771475"/>
            <a:ext cx="900300" cy="307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a:solidFill>
                  <a:schemeClr val="accent3"/>
                </a:solidFill>
                <a:latin typeface="Georgia"/>
                <a:ea typeface="Georgia"/>
                <a:cs typeface="Georgia"/>
                <a:sym typeface="Georgia"/>
              </a:rPr>
              <a:t>EDA</a:t>
            </a:r>
            <a:endParaRPr b="1" sz="1400">
              <a:solidFill>
                <a:schemeClr val="accent3"/>
              </a:solidFill>
              <a:latin typeface="Georgia"/>
              <a:ea typeface="Georgia"/>
              <a:cs typeface="Georgia"/>
              <a:sym typeface="Georgia"/>
            </a:endParaRPr>
          </a:p>
        </p:txBody>
      </p:sp>
      <p:sp>
        <p:nvSpPr>
          <p:cNvPr id="299" name="Google Shape;299;p5"/>
          <p:cNvSpPr txBox="1"/>
          <p:nvPr/>
        </p:nvSpPr>
        <p:spPr>
          <a:xfrm>
            <a:off x="9441850" y="3846028"/>
            <a:ext cx="19791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a:solidFill>
                  <a:schemeClr val="accent5"/>
                </a:solidFill>
                <a:latin typeface="Georgia"/>
                <a:ea typeface="Georgia"/>
                <a:cs typeface="Georgia"/>
                <a:sym typeface="Georgia"/>
              </a:rPr>
              <a:t>Modelling</a:t>
            </a:r>
            <a:endParaRPr b="1" sz="1400">
              <a:solidFill>
                <a:schemeClr val="accent5"/>
              </a:solidFill>
              <a:latin typeface="Georgia"/>
              <a:ea typeface="Georgia"/>
              <a:cs typeface="Georgia"/>
              <a:sym typeface="Georgia"/>
            </a:endParaRPr>
          </a:p>
        </p:txBody>
      </p:sp>
      <p:sp>
        <p:nvSpPr>
          <p:cNvPr id="300" name="Google Shape;300;p5"/>
          <p:cNvSpPr/>
          <p:nvPr/>
        </p:nvSpPr>
        <p:spPr>
          <a:xfrm>
            <a:off x="1085150" y="3771475"/>
            <a:ext cx="2141700" cy="104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rgbClr val="3F3F3F"/>
                </a:solidFill>
                <a:latin typeface="Georgia"/>
                <a:ea typeface="Georgia"/>
                <a:cs typeface="Georgia"/>
                <a:sym typeface="Georgia"/>
              </a:rPr>
              <a:t>Objective/Desired Outcomes</a:t>
            </a:r>
            <a:endParaRPr sz="1500">
              <a:solidFill>
                <a:srgbClr val="3F3F3F"/>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1945cc6645_0_7"/>
          <p:cNvSpPr txBox="1"/>
          <p:nvPr>
            <p:ph idx="1" type="body"/>
          </p:nvPr>
        </p:nvSpPr>
        <p:spPr>
          <a:xfrm>
            <a:off x="0" y="287251"/>
            <a:ext cx="11490900" cy="589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4000">
                <a:latin typeface="Georgia"/>
                <a:ea typeface="Georgia"/>
                <a:cs typeface="Georgia"/>
                <a:sym typeface="Georgia"/>
              </a:rPr>
              <a:t>Problem Statement &amp; Desired Outcomes </a:t>
            </a:r>
            <a:endParaRPr sz="4000">
              <a:latin typeface="Georgia"/>
              <a:ea typeface="Georgia"/>
              <a:cs typeface="Georgia"/>
              <a:sym typeface="Georgia"/>
            </a:endParaRPr>
          </a:p>
        </p:txBody>
      </p:sp>
      <p:grpSp>
        <p:nvGrpSpPr>
          <p:cNvPr id="306" name="Google Shape;306;g21945cc6645_0_7"/>
          <p:cNvGrpSpPr/>
          <p:nvPr/>
        </p:nvGrpSpPr>
        <p:grpSpPr>
          <a:xfrm>
            <a:off x="5195484" y="1719132"/>
            <a:ext cx="1079930" cy="3728160"/>
            <a:chOff x="1756672" y="2057490"/>
            <a:chExt cx="1042806" cy="3600000"/>
          </a:xfrm>
        </p:grpSpPr>
        <p:sp>
          <p:nvSpPr>
            <p:cNvPr id="307" name="Google Shape;307;g21945cc6645_0_7"/>
            <p:cNvSpPr/>
            <p:nvPr/>
          </p:nvSpPr>
          <p:spPr>
            <a:xfrm>
              <a:off x="2099500" y="2057490"/>
              <a:ext cx="347031" cy="360000"/>
            </a:xfrm>
            <a:custGeom>
              <a:rect b="b" l="l" r="r" t="t"/>
              <a:pathLst>
                <a:path extrusionOk="0" h="360000" w="347031">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08" name="Google Shape;308;g21945cc6645_0_7"/>
            <p:cNvSpPr/>
            <p:nvPr/>
          </p:nvSpPr>
          <p:spPr>
            <a:xfrm>
              <a:off x="1805171" y="2417490"/>
              <a:ext cx="935688" cy="360000"/>
            </a:xfrm>
            <a:custGeom>
              <a:rect b="b" l="l" r="r" t="t"/>
              <a:pathLst>
                <a:path extrusionOk="0" h="360000" w="935688">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09" name="Google Shape;309;g21945cc6645_0_7"/>
            <p:cNvSpPr/>
            <p:nvPr/>
          </p:nvSpPr>
          <p:spPr>
            <a:xfrm>
              <a:off x="1765678" y="2777490"/>
              <a:ext cx="1014675" cy="360000"/>
            </a:xfrm>
            <a:custGeom>
              <a:rect b="b" l="l" r="r" t="t"/>
              <a:pathLst>
                <a:path extrusionOk="0" h="360000" w="1014675">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0" name="Google Shape;310;g21945cc6645_0_7"/>
            <p:cNvSpPr/>
            <p:nvPr/>
          </p:nvSpPr>
          <p:spPr>
            <a:xfrm>
              <a:off x="1764389" y="3137490"/>
              <a:ext cx="1035089" cy="360000"/>
            </a:xfrm>
            <a:custGeom>
              <a:rect b="b" l="l" r="r" t="t"/>
              <a:pathLst>
                <a:path extrusionOk="0" h="360000" w="1035089">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1" name="Google Shape;311;g21945cc6645_0_7"/>
            <p:cNvSpPr/>
            <p:nvPr/>
          </p:nvSpPr>
          <p:spPr>
            <a:xfrm>
              <a:off x="1763688" y="3497490"/>
              <a:ext cx="1018654" cy="360000"/>
            </a:xfrm>
            <a:custGeom>
              <a:rect b="b" l="l" r="r" t="t"/>
              <a:pathLst>
                <a:path extrusionOk="0" h="360000" w="1018654">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2" name="Google Shape;312;g21945cc6645_0_7"/>
            <p:cNvSpPr/>
            <p:nvPr/>
          </p:nvSpPr>
          <p:spPr>
            <a:xfrm>
              <a:off x="1756672" y="3857490"/>
              <a:ext cx="1032687" cy="360000"/>
            </a:xfrm>
            <a:custGeom>
              <a:rect b="b" l="l" r="r" t="t"/>
              <a:pathLst>
                <a:path extrusionOk="0" h="360000" w="1032687">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3" name="Google Shape;313;g21945cc6645_0_7"/>
            <p:cNvSpPr/>
            <p:nvPr/>
          </p:nvSpPr>
          <p:spPr>
            <a:xfrm>
              <a:off x="1941253" y="4217490"/>
              <a:ext cx="698451" cy="360000"/>
            </a:xfrm>
            <a:custGeom>
              <a:rect b="b" l="l" r="r" t="t"/>
              <a:pathLst>
                <a:path extrusionOk="0" h="360000" w="698451">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4" name="Google Shape;314;g21945cc6645_0_7"/>
            <p:cNvSpPr/>
            <p:nvPr/>
          </p:nvSpPr>
          <p:spPr>
            <a:xfrm>
              <a:off x="1906903" y="4577490"/>
              <a:ext cx="748098" cy="360000"/>
            </a:xfrm>
            <a:custGeom>
              <a:rect b="b" l="l" r="r" t="t"/>
              <a:pathLst>
                <a:path extrusionOk="0" h="360000" w="748098">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5" name="Google Shape;315;g21945cc6645_0_7"/>
            <p:cNvSpPr/>
            <p:nvPr/>
          </p:nvSpPr>
          <p:spPr>
            <a:xfrm>
              <a:off x="1937210" y="4937490"/>
              <a:ext cx="687484" cy="360000"/>
            </a:xfrm>
            <a:custGeom>
              <a:rect b="b" l="l" r="r" t="t"/>
              <a:pathLst>
                <a:path extrusionOk="0" h="360000" w="687484">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6" name="Google Shape;316;g21945cc6645_0_7"/>
            <p:cNvSpPr/>
            <p:nvPr/>
          </p:nvSpPr>
          <p:spPr>
            <a:xfrm>
              <a:off x="1943060" y="5297490"/>
              <a:ext cx="691661" cy="360000"/>
            </a:xfrm>
            <a:custGeom>
              <a:rect b="b" l="l" r="r" t="t"/>
              <a:pathLst>
                <a:path extrusionOk="0" h="360000" w="691661">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grpSp>
        <p:nvGrpSpPr>
          <p:cNvPr id="317" name="Google Shape;317;g21945cc6645_0_7"/>
          <p:cNvGrpSpPr/>
          <p:nvPr/>
        </p:nvGrpSpPr>
        <p:grpSpPr>
          <a:xfrm>
            <a:off x="6843796" y="1719132"/>
            <a:ext cx="1071938" cy="3728160"/>
            <a:chOff x="1755471" y="2057490"/>
            <a:chExt cx="1035089" cy="3600000"/>
          </a:xfrm>
        </p:grpSpPr>
        <p:sp>
          <p:nvSpPr>
            <p:cNvPr id="318" name="Google Shape;318;g21945cc6645_0_7"/>
            <p:cNvSpPr/>
            <p:nvPr/>
          </p:nvSpPr>
          <p:spPr>
            <a:xfrm>
              <a:off x="2099500" y="2057490"/>
              <a:ext cx="347031" cy="360000"/>
            </a:xfrm>
            <a:custGeom>
              <a:rect b="b" l="l" r="r" t="t"/>
              <a:pathLst>
                <a:path extrusionOk="0" h="360000" w="347031">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rgbClr val="C6D7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9" name="Google Shape;319;g21945cc6645_0_7"/>
            <p:cNvSpPr/>
            <p:nvPr/>
          </p:nvSpPr>
          <p:spPr>
            <a:xfrm>
              <a:off x="1805171" y="2417490"/>
              <a:ext cx="935688" cy="360000"/>
            </a:xfrm>
            <a:custGeom>
              <a:rect b="b" l="l" r="r" t="t"/>
              <a:pathLst>
                <a:path extrusionOk="0" h="360000" w="935688">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rgbClr val="C6D7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0" name="Google Shape;320;g21945cc6645_0_7"/>
            <p:cNvSpPr/>
            <p:nvPr/>
          </p:nvSpPr>
          <p:spPr>
            <a:xfrm>
              <a:off x="1765678" y="2777490"/>
              <a:ext cx="1014675" cy="360000"/>
            </a:xfrm>
            <a:custGeom>
              <a:rect b="b" l="l" r="r" t="t"/>
              <a:pathLst>
                <a:path extrusionOk="0" h="360000" w="1014675">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rgbClr val="C6D7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1" name="Google Shape;321;g21945cc6645_0_7"/>
            <p:cNvSpPr/>
            <p:nvPr/>
          </p:nvSpPr>
          <p:spPr>
            <a:xfrm>
              <a:off x="1755471" y="3137490"/>
              <a:ext cx="1035089" cy="360000"/>
            </a:xfrm>
            <a:custGeom>
              <a:rect b="b" l="l" r="r" t="t"/>
              <a:pathLst>
                <a:path extrusionOk="0" h="360000" w="1035089">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2" name="Google Shape;322;g21945cc6645_0_7"/>
            <p:cNvSpPr/>
            <p:nvPr/>
          </p:nvSpPr>
          <p:spPr>
            <a:xfrm>
              <a:off x="1763688" y="3497490"/>
              <a:ext cx="1018654" cy="360000"/>
            </a:xfrm>
            <a:custGeom>
              <a:rect b="b" l="l" r="r" t="t"/>
              <a:pathLst>
                <a:path extrusionOk="0" h="360000" w="1018654">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3" name="Google Shape;323;g21945cc6645_0_7"/>
            <p:cNvSpPr/>
            <p:nvPr/>
          </p:nvSpPr>
          <p:spPr>
            <a:xfrm>
              <a:off x="1756672" y="3857490"/>
              <a:ext cx="1032687" cy="360000"/>
            </a:xfrm>
            <a:custGeom>
              <a:rect b="b" l="l" r="r" t="t"/>
              <a:pathLst>
                <a:path extrusionOk="0" h="360000" w="1032687">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4" name="Google Shape;324;g21945cc6645_0_7"/>
            <p:cNvSpPr/>
            <p:nvPr/>
          </p:nvSpPr>
          <p:spPr>
            <a:xfrm>
              <a:off x="1941253" y="4217490"/>
              <a:ext cx="698451" cy="360000"/>
            </a:xfrm>
            <a:custGeom>
              <a:rect b="b" l="l" r="r" t="t"/>
              <a:pathLst>
                <a:path extrusionOk="0" h="360000" w="698451">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5" name="Google Shape;325;g21945cc6645_0_7"/>
            <p:cNvSpPr/>
            <p:nvPr/>
          </p:nvSpPr>
          <p:spPr>
            <a:xfrm>
              <a:off x="1906903" y="4577490"/>
              <a:ext cx="748098" cy="360000"/>
            </a:xfrm>
            <a:custGeom>
              <a:rect b="b" l="l" r="r" t="t"/>
              <a:pathLst>
                <a:path extrusionOk="0" h="360000" w="748098">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6" name="Google Shape;326;g21945cc6645_0_7"/>
            <p:cNvSpPr/>
            <p:nvPr/>
          </p:nvSpPr>
          <p:spPr>
            <a:xfrm>
              <a:off x="1937210" y="4937490"/>
              <a:ext cx="687484" cy="360000"/>
            </a:xfrm>
            <a:custGeom>
              <a:rect b="b" l="l" r="r" t="t"/>
              <a:pathLst>
                <a:path extrusionOk="0" h="360000" w="687484">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7" name="Google Shape;327;g21945cc6645_0_7"/>
            <p:cNvSpPr/>
            <p:nvPr/>
          </p:nvSpPr>
          <p:spPr>
            <a:xfrm>
              <a:off x="1943060" y="5297490"/>
              <a:ext cx="691661" cy="360000"/>
            </a:xfrm>
            <a:custGeom>
              <a:rect b="b" l="l" r="r" t="t"/>
              <a:pathLst>
                <a:path extrusionOk="0" h="360000" w="691661">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grpSp>
        <p:nvGrpSpPr>
          <p:cNvPr id="328" name="Google Shape;328;g21945cc6645_0_7"/>
          <p:cNvGrpSpPr/>
          <p:nvPr/>
        </p:nvGrpSpPr>
        <p:grpSpPr>
          <a:xfrm>
            <a:off x="8484116" y="1719132"/>
            <a:ext cx="1071938" cy="3728160"/>
            <a:chOff x="1755471" y="2057490"/>
            <a:chExt cx="1035089" cy="3600000"/>
          </a:xfrm>
        </p:grpSpPr>
        <p:sp>
          <p:nvSpPr>
            <p:cNvPr id="329" name="Google Shape;329;g21945cc6645_0_7"/>
            <p:cNvSpPr/>
            <p:nvPr/>
          </p:nvSpPr>
          <p:spPr>
            <a:xfrm>
              <a:off x="2099500" y="2057490"/>
              <a:ext cx="347031" cy="360000"/>
            </a:xfrm>
            <a:custGeom>
              <a:rect b="b" l="l" r="r" t="t"/>
              <a:pathLst>
                <a:path extrusionOk="0" h="360000" w="347031">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0" name="Google Shape;330;g21945cc6645_0_7"/>
            <p:cNvSpPr/>
            <p:nvPr/>
          </p:nvSpPr>
          <p:spPr>
            <a:xfrm>
              <a:off x="1805171" y="2417490"/>
              <a:ext cx="935688" cy="360000"/>
            </a:xfrm>
            <a:custGeom>
              <a:rect b="b" l="l" r="r" t="t"/>
              <a:pathLst>
                <a:path extrusionOk="0" h="360000" w="935688">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1" name="Google Shape;331;g21945cc6645_0_7"/>
            <p:cNvSpPr/>
            <p:nvPr/>
          </p:nvSpPr>
          <p:spPr>
            <a:xfrm>
              <a:off x="1765678" y="2777490"/>
              <a:ext cx="1014675" cy="360000"/>
            </a:xfrm>
            <a:custGeom>
              <a:rect b="b" l="l" r="r" t="t"/>
              <a:pathLst>
                <a:path extrusionOk="0" h="360000" w="1014675">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2" name="Google Shape;332;g21945cc6645_0_7"/>
            <p:cNvSpPr/>
            <p:nvPr/>
          </p:nvSpPr>
          <p:spPr>
            <a:xfrm>
              <a:off x="1755471" y="3137490"/>
              <a:ext cx="1035089" cy="360000"/>
            </a:xfrm>
            <a:custGeom>
              <a:rect b="b" l="l" r="r" t="t"/>
              <a:pathLst>
                <a:path extrusionOk="0" h="360000" w="1035089">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3" name="Google Shape;333;g21945cc6645_0_7"/>
            <p:cNvSpPr/>
            <p:nvPr/>
          </p:nvSpPr>
          <p:spPr>
            <a:xfrm>
              <a:off x="1763688" y="3497490"/>
              <a:ext cx="1018654" cy="360000"/>
            </a:xfrm>
            <a:custGeom>
              <a:rect b="b" l="l" r="r" t="t"/>
              <a:pathLst>
                <a:path extrusionOk="0" h="360000" w="1018654">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4" name="Google Shape;334;g21945cc6645_0_7"/>
            <p:cNvSpPr/>
            <p:nvPr/>
          </p:nvSpPr>
          <p:spPr>
            <a:xfrm>
              <a:off x="1756672" y="3857490"/>
              <a:ext cx="1032687" cy="360000"/>
            </a:xfrm>
            <a:custGeom>
              <a:rect b="b" l="l" r="r" t="t"/>
              <a:pathLst>
                <a:path extrusionOk="0" h="360000" w="1032687">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5" name="Google Shape;335;g21945cc6645_0_7"/>
            <p:cNvSpPr/>
            <p:nvPr/>
          </p:nvSpPr>
          <p:spPr>
            <a:xfrm>
              <a:off x="1941253" y="4217490"/>
              <a:ext cx="698451" cy="360000"/>
            </a:xfrm>
            <a:custGeom>
              <a:rect b="b" l="l" r="r" t="t"/>
              <a:pathLst>
                <a:path extrusionOk="0" h="360000" w="698451">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6" name="Google Shape;336;g21945cc6645_0_7"/>
            <p:cNvSpPr/>
            <p:nvPr/>
          </p:nvSpPr>
          <p:spPr>
            <a:xfrm>
              <a:off x="1906903" y="4577490"/>
              <a:ext cx="748098" cy="360000"/>
            </a:xfrm>
            <a:custGeom>
              <a:rect b="b" l="l" r="r" t="t"/>
              <a:pathLst>
                <a:path extrusionOk="0" h="360000" w="748098">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7" name="Google Shape;337;g21945cc6645_0_7"/>
            <p:cNvSpPr/>
            <p:nvPr/>
          </p:nvSpPr>
          <p:spPr>
            <a:xfrm>
              <a:off x="1937210" y="4937490"/>
              <a:ext cx="687484" cy="360000"/>
            </a:xfrm>
            <a:custGeom>
              <a:rect b="b" l="l" r="r" t="t"/>
              <a:pathLst>
                <a:path extrusionOk="0" h="360000" w="687484">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8" name="Google Shape;338;g21945cc6645_0_7"/>
            <p:cNvSpPr/>
            <p:nvPr/>
          </p:nvSpPr>
          <p:spPr>
            <a:xfrm>
              <a:off x="1943060" y="5297490"/>
              <a:ext cx="691661" cy="360000"/>
            </a:xfrm>
            <a:custGeom>
              <a:rect b="b" l="l" r="r" t="t"/>
              <a:pathLst>
                <a:path extrusionOk="0" h="360000" w="691661">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grpSp>
        <p:nvGrpSpPr>
          <p:cNvPr id="339" name="Google Shape;339;g21945cc6645_0_7"/>
          <p:cNvGrpSpPr/>
          <p:nvPr/>
        </p:nvGrpSpPr>
        <p:grpSpPr>
          <a:xfrm>
            <a:off x="10124435" y="1719132"/>
            <a:ext cx="1071938" cy="3728160"/>
            <a:chOff x="1755471" y="2057490"/>
            <a:chExt cx="1035089" cy="3600000"/>
          </a:xfrm>
        </p:grpSpPr>
        <p:sp>
          <p:nvSpPr>
            <p:cNvPr id="340" name="Google Shape;340;g21945cc6645_0_7"/>
            <p:cNvSpPr/>
            <p:nvPr/>
          </p:nvSpPr>
          <p:spPr>
            <a:xfrm>
              <a:off x="2099500" y="2057490"/>
              <a:ext cx="347031" cy="360000"/>
            </a:xfrm>
            <a:custGeom>
              <a:rect b="b" l="l" r="r" t="t"/>
              <a:pathLst>
                <a:path extrusionOk="0" h="360000" w="347031">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1" name="Google Shape;341;g21945cc6645_0_7"/>
            <p:cNvSpPr/>
            <p:nvPr/>
          </p:nvSpPr>
          <p:spPr>
            <a:xfrm>
              <a:off x="1805171" y="2417490"/>
              <a:ext cx="935688" cy="360000"/>
            </a:xfrm>
            <a:custGeom>
              <a:rect b="b" l="l" r="r" t="t"/>
              <a:pathLst>
                <a:path extrusionOk="0" h="360000" w="935688">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2" name="Google Shape;342;g21945cc6645_0_7"/>
            <p:cNvSpPr/>
            <p:nvPr/>
          </p:nvSpPr>
          <p:spPr>
            <a:xfrm>
              <a:off x="1765678" y="2777490"/>
              <a:ext cx="1014675" cy="360000"/>
            </a:xfrm>
            <a:custGeom>
              <a:rect b="b" l="l" r="r" t="t"/>
              <a:pathLst>
                <a:path extrusionOk="0" h="360000" w="1014675">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3" name="Google Shape;343;g21945cc6645_0_7"/>
            <p:cNvSpPr/>
            <p:nvPr/>
          </p:nvSpPr>
          <p:spPr>
            <a:xfrm>
              <a:off x="1755471" y="3137490"/>
              <a:ext cx="1035089" cy="360000"/>
            </a:xfrm>
            <a:custGeom>
              <a:rect b="b" l="l" r="r" t="t"/>
              <a:pathLst>
                <a:path extrusionOk="0" h="360000" w="1035089">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4" name="Google Shape;344;g21945cc6645_0_7"/>
            <p:cNvSpPr/>
            <p:nvPr/>
          </p:nvSpPr>
          <p:spPr>
            <a:xfrm>
              <a:off x="1763688" y="3497490"/>
              <a:ext cx="1018654" cy="360000"/>
            </a:xfrm>
            <a:custGeom>
              <a:rect b="b" l="l" r="r" t="t"/>
              <a:pathLst>
                <a:path extrusionOk="0" h="360000" w="1018654">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5" name="Google Shape;345;g21945cc6645_0_7"/>
            <p:cNvSpPr/>
            <p:nvPr/>
          </p:nvSpPr>
          <p:spPr>
            <a:xfrm>
              <a:off x="1756672" y="3857490"/>
              <a:ext cx="1032687" cy="360000"/>
            </a:xfrm>
            <a:custGeom>
              <a:rect b="b" l="l" r="r" t="t"/>
              <a:pathLst>
                <a:path extrusionOk="0" h="360000" w="1032687">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6" name="Google Shape;346;g21945cc6645_0_7"/>
            <p:cNvSpPr/>
            <p:nvPr/>
          </p:nvSpPr>
          <p:spPr>
            <a:xfrm>
              <a:off x="1941253" y="4217490"/>
              <a:ext cx="698451" cy="360000"/>
            </a:xfrm>
            <a:custGeom>
              <a:rect b="b" l="l" r="r" t="t"/>
              <a:pathLst>
                <a:path extrusionOk="0" h="360000" w="698451">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7" name="Google Shape;347;g21945cc6645_0_7"/>
            <p:cNvSpPr/>
            <p:nvPr/>
          </p:nvSpPr>
          <p:spPr>
            <a:xfrm>
              <a:off x="1906903" y="4577490"/>
              <a:ext cx="748098" cy="360000"/>
            </a:xfrm>
            <a:custGeom>
              <a:rect b="b" l="l" r="r" t="t"/>
              <a:pathLst>
                <a:path extrusionOk="0" h="360000" w="748098">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8" name="Google Shape;348;g21945cc6645_0_7"/>
            <p:cNvSpPr/>
            <p:nvPr/>
          </p:nvSpPr>
          <p:spPr>
            <a:xfrm>
              <a:off x="1937210" y="4937490"/>
              <a:ext cx="687484" cy="360000"/>
            </a:xfrm>
            <a:custGeom>
              <a:rect b="b" l="l" r="r" t="t"/>
              <a:pathLst>
                <a:path extrusionOk="0" h="360000" w="687484">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9" name="Google Shape;349;g21945cc6645_0_7"/>
            <p:cNvSpPr/>
            <p:nvPr/>
          </p:nvSpPr>
          <p:spPr>
            <a:xfrm>
              <a:off x="1943060" y="5297490"/>
              <a:ext cx="691661" cy="360000"/>
            </a:xfrm>
            <a:custGeom>
              <a:rect b="b" l="l" r="r" t="t"/>
              <a:pathLst>
                <a:path extrusionOk="0" h="360000" w="691661">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sp>
        <p:nvSpPr>
          <p:cNvPr id="350" name="Google Shape;350;g21945cc6645_0_7"/>
          <p:cNvSpPr txBox="1"/>
          <p:nvPr/>
        </p:nvSpPr>
        <p:spPr>
          <a:xfrm>
            <a:off x="5097990" y="5467730"/>
            <a:ext cx="12960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Highest Paid  players</a:t>
            </a:r>
            <a:endParaRPr b="1" sz="1400">
              <a:solidFill>
                <a:srgbClr val="3F3F3F"/>
              </a:solidFill>
              <a:latin typeface="Georgia"/>
              <a:ea typeface="Georgia"/>
              <a:cs typeface="Georgia"/>
              <a:sym typeface="Georgia"/>
            </a:endParaRPr>
          </a:p>
        </p:txBody>
      </p:sp>
      <p:sp>
        <p:nvSpPr>
          <p:cNvPr id="351" name="Google Shape;351;g21945cc6645_0_7"/>
          <p:cNvSpPr txBox="1"/>
          <p:nvPr/>
        </p:nvSpPr>
        <p:spPr>
          <a:xfrm>
            <a:off x="6731197" y="5467730"/>
            <a:ext cx="12960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Foot preference</a:t>
            </a:r>
            <a:endParaRPr b="1" sz="1400">
              <a:solidFill>
                <a:srgbClr val="3F3F3F"/>
              </a:solidFill>
              <a:latin typeface="Georgia"/>
              <a:ea typeface="Georgia"/>
              <a:cs typeface="Georgia"/>
              <a:sym typeface="Georgia"/>
            </a:endParaRPr>
          </a:p>
        </p:txBody>
      </p:sp>
      <p:sp>
        <p:nvSpPr>
          <p:cNvPr id="352" name="Google Shape;352;g21945cc6645_0_7"/>
          <p:cNvSpPr txBox="1"/>
          <p:nvPr/>
        </p:nvSpPr>
        <p:spPr>
          <a:xfrm>
            <a:off x="8364404" y="5467730"/>
            <a:ext cx="12960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Best passes &amp; Best Defenders</a:t>
            </a:r>
            <a:endParaRPr b="1" sz="1400">
              <a:solidFill>
                <a:srgbClr val="3F3F3F"/>
              </a:solidFill>
              <a:latin typeface="Georgia"/>
              <a:ea typeface="Georgia"/>
              <a:cs typeface="Georgia"/>
              <a:sym typeface="Georgia"/>
            </a:endParaRPr>
          </a:p>
        </p:txBody>
      </p:sp>
      <p:sp>
        <p:nvSpPr>
          <p:cNvPr id="353" name="Google Shape;353;g21945cc6645_0_7"/>
          <p:cNvSpPr txBox="1"/>
          <p:nvPr/>
        </p:nvSpPr>
        <p:spPr>
          <a:xfrm>
            <a:off x="9997612" y="5467730"/>
            <a:ext cx="12960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Strongest &amp; Fastest players</a:t>
            </a:r>
            <a:endParaRPr b="1" sz="1400">
              <a:solidFill>
                <a:srgbClr val="3F3F3F"/>
              </a:solidFill>
              <a:latin typeface="Georgia"/>
              <a:ea typeface="Georgia"/>
              <a:cs typeface="Georgia"/>
              <a:sym typeface="Georgia"/>
            </a:endParaRPr>
          </a:p>
        </p:txBody>
      </p:sp>
      <p:sp>
        <p:nvSpPr>
          <p:cNvPr id="354" name="Google Shape;354;g21945cc6645_0_7"/>
          <p:cNvSpPr txBox="1"/>
          <p:nvPr/>
        </p:nvSpPr>
        <p:spPr>
          <a:xfrm>
            <a:off x="654500" y="1298125"/>
            <a:ext cx="3824400" cy="143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50">
                <a:solidFill>
                  <a:schemeClr val="dk1"/>
                </a:solidFill>
                <a:highlight>
                  <a:srgbClr val="FFFFFF"/>
                </a:highlight>
                <a:latin typeface="Georgia"/>
                <a:ea typeface="Georgia"/>
                <a:cs typeface="Georgia"/>
                <a:sym typeface="Georgia"/>
              </a:rPr>
              <a:t>EDA: Highlight the top players for their outstanding performances in FIFA 21.</a:t>
            </a:r>
            <a:endParaRPr b="1" sz="1750">
              <a:solidFill>
                <a:schemeClr val="dk1"/>
              </a:solidFill>
              <a:highlight>
                <a:srgbClr val="FFFFFF"/>
              </a:highlight>
              <a:latin typeface="Georgia"/>
              <a:ea typeface="Georgia"/>
              <a:cs typeface="Georgia"/>
              <a:sym typeface="Georgia"/>
            </a:endParaRPr>
          </a:p>
          <a:p>
            <a:pPr indent="0" lvl="0" marL="0" marR="0" rtl="0" algn="l">
              <a:spcBef>
                <a:spcPts val="0"/>
              </a:spcBef>
              <a:spcAft>
                <a:spcPts val="0"/>
              </a:spcAft>
              <a:buNone/>
            </a:pPr>
            <a:r>
              <a:t/>
            </a:r>
            <a:endParaRPr b="1" sz="1750">
              <a:solidFill>
                <a:schemeClr val="dk1"/>
              </a:solidFill>
              <a:highlight>
                <a:srgbClr val="FFFFFF"/>
              </a:highlight>
              <a:latin typeface="Georgia"/>
              <a:ea typeface="Georgia"/>
              <a:cs typeface="Georgia"/>
              <a:sym typeface="Georgia"/>
            </a:endParaRPr>
          </a:p>
          <a:p>
            <a:pPr indent="0" lvl="0" marL="0" marR="0" rtl="0" algn="l">
              <a:spcBef>
                <a:spcPts val="0"/>
              </a:spcBef>
              <a:spcAft>
                <a:spcPts val="0"/>
              </a:spcAft>
              <a:buNone/>
            </a:pPr>
            <a:r>
              <a:t/>
            </a:r>
            <a:endParaRPr b="1" sz="1750">
              <a:solidFill>
                <a:schemeClr val="dk1"/>
              </a:solidFill>
              <a:highlight>
                <a:srgbClr val="FFFFFF"/>
              </a:highlight>
              <a:latin typeface="Georgia"/>
              <a:ea typeface="Georgia"/>
              <a:cs typeface="Georgia"/>
              <a:sym typeface="Georgia"/>
            </a:endParaRPr>
          </a:p>
        </p:txBody>
      </p:sp>
      <p:grpSp>
        <p:nvGrpSpPr>
          <p:cNvPr id="355" name="Google Shape;355;g21945cc6645_0_7"/>
          <p:cNvGrpSpPr/>
          <p:nvPr/>
        </p:nvGrpSpPr>
        <p:grpSpPr>
          <a:xfrm>
            <a:off x="481163" y="3325713"/>
            <a:ext cx="4460311" cy="2607544"/>
            <a:chOff x="1575017" y="3290833"/>
            <a:chExt cx="4657802" cy="2740457"/>
          </a:xfrm>
        </p:grpSpPr>
        <p:cxnSp>
          <p:nvCxnSpPr>
            <p:cNvPr id="356" name="Google Shape;356;g21945cc6645_0_7"/>
            <p:cNvCxnSpPr/>
            <p:nvPr/>
          </p:nvCxnSpPr>
          <p:spPr>
            <a:xfrm rot="10800000">
              <a:off x="2514625" y="4442337"/>
              <a:ext cx="543900" cy="902400"/>
            </a:xfrm>
            <a:prstGeom prst="straightConnector1">
              <a:avLst/>
            </a:prstGeom>
            <a:noFill/>
            <a:ln cap="flat" cmpd="sng" w="9525">
              <a:solidFill>
                <a:srgbClr val="7F7F7F"/>
              </a:solidFill>
              <a:prstDash val="solid"/>
              <a:miter lim="800000"/>
              <a:headEnd len="med" w="med" type="oval"/>
              <a:tailEnd len="med" w="med" type="oval"/>
            </a:ln>
          </p:spPr>
        </p:cxnSp>
        <p:grpSp>
          <p:nvGrpSpPr>
            <p:cNvPr id="357" name="Google Shape;357;g21945cc6645_0_7"/>
            <p:cNvGrpSpPr/>
            <p:nvPr/>
          </p:nvGrpSpPr>
          <p:grpSpPr>
            <a:xfrm>
              <a:off x="1575017" y="3290833"/>
              <a:ext cx="4657802" cy="2740457"/>
              <a:chOff x="635000" y="1382713"/>
              <a:chExt cx="7869238" cy="4572000"/>
            </a:xfrm>
          </p:grpSpPr>
          <p:sp>
            <p:nvSpPr>
              <p:cNvPr id="358" name="Google Shape;358;g21945cc6645_0_7"/>
              <p:cNvSpPr/>
              <p:nvPr/>
            </p:nvSpPr>
            <p:spPr>
              <a:xfrm>
                <a:off x="2097088" y="1382713"/>
                <a:ext cx="4552950" cy="1549400"/>
              </a:xfrm>
              <a:custGeom>
                <a:rect b="b" l="l" r="r" t="t"/>
                <a:pathLst>
                  <a:path extrusionOk="0" h="976" w="2868">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g21945cc6645_0_7"/>
              <p:cNvSpPr/>
              <p:nvPr/>
            </p:nvSpPr>
            <p:spPr>
              <a:xfrm>
                <a:off x="635000" y="2108200"/>
                <a:ext cx="7697788" cy="3846513"/>
              </a:xfrm>
              <a:custGeom>
                <a:rect b="b" l="l" r="r" t="t"/>
                <a:pathLst>
                  <a:path extrusionOk="0" h="2423" w="4849">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g21945cc6645_0_7"/>
              <p:cNvSpPr/>
              <p:nvPr/>
            </p:nvSpPr>
            <p:spPr>
              <a:xfrm>
                <a:off x="811213" y="3267075"/>
                <a:ext cx="7478713" cy="2654300"/>
              </a:xfrm>
              <a:custGeom>
                <a:rect b="b" l="l" r="r" t="t"/>
                <a:pathLst>
                  <a:path extrusionOk="0" h="1672" w="4711">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g21945cc6645_0_7"/>
              <p:cNvSpPr/>
              <p:nvPr/>
            </p:nvSpPr>
            <p:spPr>
              <a:xfrm>
                <a:off x="1595438" y="1790700"/>
                <a:ext cx="6908800" cy="3509963"/>
              </a:xfrm>
              <a:custGeom>
                <a:rect b="b" l="l" r="r" t="t"/>
                <a:pathLst>
                  <a:path extrusionOk="0" h="2211" w="4352">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62" name="Google Shape;362;g21945cc6645_0_7"/>
          <p:cNvSpPr txBox="1"/>
          <p:nvPr/>
        </p:nvSpPr>
        <p:spPr>
          <a:xfrm>
            <a:off x="1704905" y="2693123"/>
            <a:ext cx="18942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Countries with the best players</a:t>
            </a:r>
            <a:endParaRPr b="1" sz="1400">
              <a:solidFill>
                <a:srgbClr val="3F3F3F"/>
              </a:solidFill>
              <a:latin typeface="Georgia"/>
              <a:ea typeface="Georgia"/>
              <a:cs typeface="Georgia"/>
              <a:sym typeface="Georgia"/>
            </a:endParaRPr>
          </a:p>
        </p:txBody>
      </p:sp>
      <p:sp>
        <p:nvSpPr>
          <p:cNvPr id="363" name="Google Shape;363;g21945cc6645_0_7"/>
          <p:cNvSpPr txBox="1"/>
          <p:nvPr/>
        </p:nvSpPr>
        <p:spPr>
          <a:xfrm>
            <a:off x="5076075" y="837975"/>
            <a:ext cx="64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
          <p:cNvSpPr/>
          <p:nvPr/>
        </p:nvSpPr>
        <p:spPr>
          <a:xfrm>
            <a:off x="-10693"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 name="Google Shape;369;p4"/>
          <p:cNvSpPr txBox="1"/>
          <p:nvPr/>
        </p:nvSpPr>
        <p:spPr>
          <a:xfrm>
            <a:off x="3054147" y="4406705"/>
            <a:ext cx="6123407"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4800">
              <a:solidFill>
                <a:srgbClr val="262626"/>
              </a:solidFill>
              <a:latin typeface="Arial"/>
              <a:ea typeface="Arial"/>
              <a:cs typeface="Arial"/>
              <a:sym typeface="Arial"/>
            </a:endParaRPr>
          </a:p>
        </p:txBody>
      </p:sp>
      <p:sp>
        <p:nvSpPr>
          <p:cNvPr id="370" name="Google Shape;370;p4"/>
          <p:cNvSpPr/>
          <p:nvPr/>
        </p:nvSpPr>
        <p:spPr>
          <a:xfrm rot="349243">
            <a:off x="4944868" y="24490"/>
            <a:ext cx="1720848" cy="2093966"/>
          </a:xfrm>
          <a:custGeom>
            <a:rect b="b" l="l" r="r" t="t"/>
            <a:pathLst>
              <a:path extrusionOk="0" h="4086225" w="3324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4"/>
          <p:cNvSpPr/>
          <p:nvPr/>
        </p:nvSpPr>
        <p:spPr>
          <a:xfrm>
            <a:off x="3522197" y="2160128"/>
            <a:ext cx="5187300" cy="3323400"/>
          </a:xfrm>
          <a:prstGeom prst="arc">
            <a:avLst>
              <a:gd fmla="val 12914325" name="adj1"/>
              <a:gd fmla="val 19504144" name="adj2"/>
            </a:avLst>
          </a:prstGeom>
          <a:noFill/>
          <a:ln cap="flat" cmpd="sng" w="38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372" name="Google Shape;372;p4"/>
          <p:cNvGrpSpPr/>
          <p:nvPr/>
        </p:nvGrpSpPr>
        <p:grpSpPr>
          <a:xfrm>
            <a:off x="6455525" y="1724122"/>
            <a:ext cx="307905" cy="301150"/>
            <a:chOff x="6846896" y="2302630"/>
            <a:chExt cx="2407391" cy="3017534"/>
          </a:xfrm>
        </p:grpSpPr>
        <p:sp>
          <p:nvSpPr>
            <p:cNvPr id="373" name="Google Shape;373;p4"/>
            <p:cNvSpPr/>
            <p:nvPr/>
          </p:nvSpPr>
          <p:spPr>
            <a:xfrm>
              <a:off x="6858578" y="2310064"/>
              <a:ext cx="2376797" cy="2352598"/>
            </a:xfrm>
            <a:prstGeom prst="ellipse">
              <a:avLst/>
            </a:pr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4"/>
            <p:cNvSpPr/>
            <p:nvPr/>
          </p:nvSpPr>
          <p:spPr>
            <a:xfrm>
              <a:off x="7009298" y="5253489"/>
              <a:ext cx="76200" cy="66675"/>
            </a:xfrm>
            <a:custGeom>
              <a:rect b="b" l="l" r="r" t="t"/>
              <a:pathLst>
                <a:path extrusionOk="0" h="66675" w="76200">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4"/>
            <p:cNvSpPr/>
            <p:nvPr/>
          </p:nvSpPr>
          <p:spPr>
            <a:xfrm>
              <a:off x="7163010" y="3086576"/>
              <a:ext cx="533400" cy="219075"/>
            </a:xfrm>
            <a:custGeom>
              <a:rect b="b" l="l" r="r" t="t"/>
              <a:pathLst>
                <a:path extrusionOk="0" h="219075" w="53340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4"/>
            <p:cNvSpPr/>
            <p:nvPr/>
          </p:nvSpPr>
          <p:spPr>
            <a:xfrm>
              <a:off x="8437254" y="3084671"/>
              <a:ext cx="533400" cy="219075"/>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4"/>
            <p:cNvSpPr/>
            <p:nvPr/>
          </p:nvSpPr>
          <p:spPr>
            <a:xfrm>
              <a:off x="6986914" y="3417981"/>
              <a:ext cx="295275" cy="638175"/>
            </a:xfrm>
            <a:custGeom>
              <a:rect b="b" l="l" r="r" t="t"/>
              <a:pathLst>
                <a:path extrusionOk="0" h="638175" w="2952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4"/>
            <p:cNvSpPr/>
            <p:nvPr/>
          </p:nvSpPr>
          <p:spPr>
            <a:xfrm>
              <a:off x="8836669" y="3403739"/>
              <a:ext cx="295275" cy="638175"/>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4"/>
            <p:cNvSpPr/>
            <p:nvPr/>
          </p:nvSpPr>
          <p:spPr>
            <a:xfrm>
              <a:off x="7480347" y="3667601"/>
              <a:ext cx="390525" cy="552450"/>
            </a:xfrm>
            <a:custGeom>
              <a:rect b="b" l="l" r="r" t="t"/>
              <a:pathLst>
                <a:path extrusionOk="0" h="552450" w="390525">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4"/>
            <p:cNvSpPr/>
            <p:nvPr/>
          </p:nvSpPr>
          <p:spPr>
            <a:xfrm>
              <a:off x="8236700" y="3652361"/>
              <a:ext cx="390525" cy="552450"/>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4"/>
            <p:cNvSpPr/>
            <p:nvPr/>
          </p:nvSpPr>
          <p:spPr>
            <a:xfrm>
              <a:off x="7773679" y="4406741"/>
              <a:ext cx="600075" cy="95250"/>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4"/>
            <p:cNvSpPr/>
            <p:nvPr/>
          </p:nvSpPr>
          <p:spPr>
            <a:xfrm>
              <a:off x="7213609" y="2436971"/>
              <a:ext cx="523875" cy="381000"/>
            </a:xfrm>
            <a:custGeom>
              <a:rect b="b" l="l" r="r" t="t"/>
              <a:pathLst>
                <a:path extrusionOk="0" h="381000" w="523875">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4"/>
            <p:cNvSpPr/>
            <p:nvPr/>
          </p:nvSpPr>
          <p:spPr>
            <a:xfrm>
              <a:off x="8363276" y="2424588"/>
              <a:ext cx="523875" cy="381000"/>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4"/>
            <p:cNvSpPr/>
            <p:nvPr/>
          </p:nvSpPr>
          <p:spPr>
            <a:xfrm>
              <a:off x="7997180" y="2522696"/>
              <a:ext cx="104775" cy="49530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4"/>
            <p:cNvSpPr/>
            <p:nvPr/>
          </p:nvSpPr>
          <p:spPr>
            <a:xfrm>
              <a:off x="7554604" y="4539138"/>
              <a:ext cx="76200" cy="95250"/>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4"/>
            <p:cNvSpPr/>
            <p:nvPr/>
          </p:nvSpPr>
          <p:spPr>
            <a:xfrm>
              <a:off x="8489959" y="4535328"/>
              <a:ext cx="76200" cy="95250"/>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4"/>
            <p:cNvSpPr/>
            <p:nvPr/>
          </p:nvSpPr>
          <p:spPr>
            <a:xfrm>
              <a:off x="7075496" y="4203858"/>
              <a:ext cx="114300" cy="57150"/>
            </a:xfrm>
            <a:custGeom>
              <a:rect b="b" l="l" r="r" t="t"/>
              <a:pathLst>
                <a:path extrusionOk="0" h="57150" w="11430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4"/>
            <p:cNvSpPr/>
            <p:nvPr/>
          </p:nvSpPr>
          <p:spPr>
            <a:xfrm>
              <a:off x="8932871" y="4194333"/>
              <a:ext cx="104775" cy="57150"/>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4"/>
            <p:cNvSpPr/>
            <p:nvPr/>
          </p:nvSpPr>
          <p:spPr>
            <a:xfrm>
              <a:off x="6846896" y="3349133"/>
              <a:ext cx="66675" cy="95250"/>
            </a:xfrm>
            <a:custGeom>
              <a:rect b="b" l="l" r="r" t="t"/>
              <a:pathLst>
                <a:path extrusionOk="0" h="95250" w="66675">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4"/>
            <p:cNvSpPr/>
            <p:nvPr/>
          </p:nvSpPr>
          <p:spPr>
            <a:xfrm>
              <a:off x="7052818" y="2791301"/>
              <a:ext cx="28575" cy="85725"/>
            </a:xfrm>
            <a:custGeom>
              <a:rect b="b" l="l" r="r" t="t"/>
              <a:pathLst>
                <a:path extrusionOk="0" h="85725" w="28575">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4"/>
            <p:cNvSpPr/>
            <p:nvPr/>
          </p:nvSpPr>
          <p:spPr>
            <a:xfrm>
              <a:off x="9187612" y="3347228"/>
              <a:ext cx="66675" cy="95250"/>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4"/>
            <p:cNvSpPr/>
            <p:nvPr/>
          </p:nvSpPr>
          <p:spPr>
            <a:xfrm>
              <a:off x="9019549" y="2790348"/>
              <a:ext cx="28575" cy="85725"/>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4"/>
            <p:cNvSpPr/>
            <p:nvPr/>
          </p:nvSpPr>
          <p:spPr>
            <a:xfrm>
              <a:off x="7634614" y="2965608"/>
              <a:ext cx="838200" cy="77152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4"/>
            <p:cNvSpPr/>
            <p:nvPr/>
          </p:nvSpPr>
          <p:spPr>
            <a:xfrm>
              <a:off x="6892616" y="2763611"/>
              <a:ext cx="371475" cy="742950"/>
            </a:xfrm>
            <a:custGeom>
              <a:rect b="b" l="l" r="r" t="t"/>
              <a:pathLst>
                <a:path extrusionOk="0" h="742950" w="371475">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4"/>
            <p:cNvSpPr/>
            <p:nvPr/>
          </p:nvSpPr>
          <p:spPr>
            <a:xfrm>
              <a:off x="8837621" y="2763611"/>
              <a:ext cx="371475" cy="742950"/>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4"/>
            <p:cNvSpPr/>
            <p:nvPr/>
          </p:nvSpPr>
          <p:spPr>
            <a:xfrm>
              <a:off x="7670809" y="2302630"/>
              <a:ext cx="781050" cy="266700"/>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4"/>
            <p:cNvSpPr/>
            <p:nvPr/>
          </p:nvSpPr>
          <p:spPr>
            <a:xfrm>
              <a:off x="7143099" y="3983831"/>
              <a:ext cx="676275" cy="581025"/>
            </a:xfrm>
            <a:custGeom>
              <a:rect b="b" l="l" r="r" t="t"/>
              <a:pathLst>
                <a:path extrusionOk="0" h="581025" w="67627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4"/>
            <p:cNvSpPr/>
            <p:nvPr/>
          </p:nvSpPr>
          <p:spPr>
            <a:xfrm>
              <a:off x="8308984" y="3973353"/>
              <a:ext cx="676275" cy="581025"/>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99" name="Google Shape;399;p4"/>
          <p:cNvSpPr txBox="1"/>
          <p:nvPr/>
        </p:nvSpPr>
        <p:spPr>
          <a:xfrm>
            <a:off x="616450" y="2571750"/>
            <a:ext cx="11404200" cy="45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eorgia"/>
                <a:ea typeface="Georgia"/>
                <a:cs typeface="Georgia"/>
                <a:sym typeface="Georgia"/>
              </a:rPr>
              <a:t>                                                                       </a:t>
            </a:r>
            <a:r>
              <a:rPr lang="en-US" sz="2200">
                <a:solidFill>
                  <a:schemeClr val="lt1"/>
                </a:solidFill>
                <a:latin typeface="Georgia"/>
                <a:ea typeface="Georgia"/>
                <a:cs typeface="Georgia"/>
                <a:sym typeface="Georgia"/>
              </a:rPr>
              <a:t>        </a:t>
            </a:r>
            <a:r>
              <a:rPr lang="en-US" sz="3300">
                <a:solidFill>
                  <a:schemeClr val="lt1"/>
                </a:solidFill>
                <a:latin typeface="Georgia"/>
                <a:ea typeface="Georgia"/>
                <a:cs typeface="Georgia"/>
                <a:sym typeface="Georgia"/>
              </a:rPr>
              <a:t>Regression Objective</a:t>
            </a:r>
            <a:endParaRPr sz="3300">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rPr b="1" lang="en-US" sz="1700">
                <a:solidFill>
                  <a:schemeClr val="lt1"/>
                </a:solidFill>
                <a:latin typeface="Georgia"/>
                <a:ea typeface="Georgia"/>
                <a:cs typeface="Georgia"/>
                <a:sym typeface="Georgia"/>
              </a:rPr>
              <a:t>Generate a model using performance based attributes to predict the overall value (‘OVA’) of the player</a:t>
            </a:r>
            <a:endParaRPr b="1" sz="1700">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rPr b="1" lang="en-US" sz="1700">
                <a:solidFill>
                  <a:schemeClr val="lt1"/>
                </a:solidFill>
                <a:latin typeface="Georgia"/>
                <a:ea typeface="Georgia"/>
                <a:cs typeface="Georgia"/>
                <a:sym typeface="Georgia"/>
              </a:rPr>
              <a:t>Independent Variables:</a:t>
            </a:r>
            <a:endParaRPr b="1" sz="1700">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rPr lang="en-US">
                <a:solidFill>
                  <a:schemeClr val="lt1"/>
                </a:solidFill>
                <a:latin typeface="Georgia"/>
                <a:ea typeface="Georgia"/>
                <a:cs typeface="Georgia"/>
                <a:sym typeface="Georgia"/>
              </a:rPr>
              <a:t> 'name','value','wage','short_passing','dribbling','long_passing','acceleration',</a:t>
            </a:r>
            <a:endParaRPr>
              <a:solidFill>
                <a:schemeClr val="lt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US">
                <a:solidFill>
                  <a:schemeClr val="lt1"/>
                </a:solidFill>
                <a:latin typeface="Georgia"/>
                <a:ea typeface="Georgia"/>
                <a:cs typeface="Georgia"/>
                <a:sym typeface="Georgia"/>
              </a:rPr>
              <a:t> 'sprint_speed','shot_power','long_shots','positioning','vision','penalties','ova','defending',</a:t>
            </a:r>
            <a:endParaRPr>
              <a:solidFill>
                <a:schemeClr val="lt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US">
                <a:solidFill>
                  <a:schemeClr val="lt1"/>
                </a:solidFill>
                <a:latin typeface="Georgia"/>
                <a:ea typeface="Georgia"/>
                <a:cs typeface="Georgia"/>
                <a:sym typeface="Georgia"/>
              </a:rPr>
              <a:t> 'goalkeeping','phy','volleys','crossing','finishing','fk_accuracy','curve',"bp"</a:t>
            </a:r>
            <a:endParaRPr>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rPr b="1" lang="en-US" sz="1700">
                <a:solidFill>
                  <a:schemeClr val="lt1"/>
                </a:solidFill>
                <a:latin typeface="Georgia"/>
                <a:ea typeface="Georgia"/>
                <a:cs typeface="Georgia"/>
                <a:sym typeface="Georgia"/>
              </a:rPr>
              <a:t>Dependent Variable:</a:t>
            </a:r>
            <a:r>
              <a:rPr b="1" lang="en-US">
                <a:solidFill>
                  <a:schemeClr val="lt1"/>
                </a:solidFill>
                <a:latin typeface="Georgia"/>
                <a:ea typeface="Georgia"/>
                <a:cs typeface="Georgia"/>
                <a:sym typeface="Georgia"/>
              </a:rPr>
              <a:t> </a:t>
            </a:r>
            <a:r>
              <a:rPr b="1" lang="en-US" sz="1700">
                <a:solidFill>
                  <a:schemeClr val="lt1"/>
                </a:solidFill>
                <a:latin typeface="Georgia"/>
                <a:ea typeface="Georgia"/>
                <a:cs typeface="Georgia"/>
                <a:sym typeface="Georgia"/>
              </a:rPr>
              <a:t>‘OVA’</a:t>
            </a:r>
            <a:endParaRPr b="1" sz="1700">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b="1" lang="en-US">
                <a:solidFill>
                  <a:schemeClr val="lt1"/>
                </a:solidFill>
                <a:latin typeface="Georgia"/>
                <a:ea typeface="Georgia"/>
                <a:cs typeface="Georgia"/>
                <a:sym typeface="Georgia"/>
              </a:rPr>
              <a:t>Source</a:t>
            </a:r>
            <a:r>
              <a:rPr lang="en-US">
                <a:solidFill>
                  <a:schemeClr val="lt1"/>
                </a:solidFill>
                <a:latin typeface="Georgia"/>
                <a:ea typeface="Georgia"/>
                <a:cs typeface="Georgia"/>
                <a:sym typeface="Georgia"/>
              </a:rPr>
              <a:t>: </a:t>
            </a:r>
            <a:r>
              <a:rPr b="1" lang="en-US" sz="1200">
                <a:solidFill>
                  <a:schemeClr val="lt1"/>
                </a:solidFill>
                <a:latin typeface="Georgia"/>
                <a:ea typeface="Georgia"/>
                <a:cs typeface="Georgia"/>
                <a:sym typeface="Georgia"/>
              </a:rPr>
              <a:t>https://fifauteam.com/fifa-21-attributes-guide/</a:t>
            </a:r>
            <a:endParaRPr b="1">
              <a:solidFill>
                <a:schemeClr val="lt1"/>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1945cc6645_0_67"/>
          <p:cNvSpPr/>
          <p:nvPr/>
        </p:nvSpPr>
        <p:spPr>
          <a:xfrm>
            <a:off x="1678300" y="5010025"/>
            <a:ext cx="10513800" cy="1734900"/>
          </a:xfrm>
          <a:prstGeom prst="rect">
            <a:avLst/>
          </a:prstGeom>
          <a:solidFill>
            <a:schemeClr val="accent2">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g21945cc6645_0_67"/>
          <p:cNvSpPr/>
          <p:nvPr/>
        </p:nvSpPr>
        <p:spPr>
          <a:xfrm>
            <a:off x="2120202" y="1567543"/>
            <a:ext cx="10071900" cy="1737300"/>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g21945cc6645_0_67"/>
          <p:cNvSpPr/>
          <p:nvPr/>
        </p:nvSpPr>
        <p:spPr>
          <a:xfrm>
            <a:off x="306870" y="3304903"/>
            <a:ext cx="4318301" cy="1737360"/>
          </a:xfrm>
          <a:custGeom>
            <a:rect b="b" l="l" r="r" t="t"/>
            <a:pathLst>
              <a:path extrusionOk="0" h="1737360" w="4318301">
                <a:moveTo>
                  <a:pt x="2708848" y="0"/>
                </a:moveTo>
                <a:lnTo>
                  <a:pt x="3153591" y="0"/>
                </a:lnTo>
                <a:lnTo>
                  <a:pt x="3162634" y="10474"/>
                </a:lnTo>
                <a:cubicBezTo>
                  <a:pt x="3165149" y="23411"/>
                  <a:pt x="3174305" y="30874"/>
                  <a:pt x="3183459" y="38338"/>
                </a:cubicBezTo>
                <a:cubicBezTo>
                  <a:pt x="3190120" y="44856"/>
                  <a:pt x="3196780" y="51374"/>
                  <a:pt x="3203441" y="57892"/>
                </a:cubicBezTo>
                <a:cubicBezTo>
                  <a:pt x="3221871" y="74006"/>
                  <a:pt x="3239236" y="91428"/>
                  <a:pt x="3257667" y="107543"/>
                </a:cubicBezTo>
                <a:cubicBezTo>
                  <a:pt x="3272054" y="119271"/>
                  <a:pt x="3287386" y="128505"/>
                  <a:pt x="3301651" y="139046"/>
                </a:cubicBezTo>
                <a:cubicBezTo>
                  <a:pt x="3302959" y="140112"/>
                  <a:pt x="3305575" y="142244"/>
                  <a:pt x="3308070" y="143190"/>
                </a:cubicBezTo>
                <a:cubicBezTo>
                  <a:pt x="3331952" y="153952"/>
                  <a:pt x="3350384" y="170066"/>
                  <a:pt x="3365858" y="192478"/>
                </a:cubicBezTo>
                <a:cubicBezTo>
                  <a:pt x="3395377" y="235048"/>
                  <a:pt x="3428336" y="276069"/>
                  <a:pt x="3459043" y="318519"/>
                </a:cubicBezTo>
                <a:cubicBezTo>
                  <a:pt x="3485464" y="354208"/>
                  <a:pt x="3510697" y="390019"/>
                  <a:pt x="3538304" y="425588"/>
                </a:cubicBezTo>
                <a:cubicBezTo>
                  <a:pt x="3554965" y="447879"/>
                  <a:pt x="3571505" y="468983"/>
                  <a:pt x="3591485" y="488538"/>
                </a:cubicBezTo>
                <a:cubicBezTo>
                  <a:pt x="3618247" y="515797"/>
                  <a:pt x="3648208" y="539133"/>
                  <a:pt x="3677222" y="564964"/>
                </a:cubicBezTo>
                <a:cubicBezTo>
                  <a:pt x="3683761" y="570296"/>
                  <a:pt x="3688048" y="577056"/>
                  <a:pt x="3693400" y="582507"/>
                </a:cubicBezTo>
                <a:cubicBezTo>
                  <a:pt x="3704346" y="595785"/>
                  <a:pt x="3703322" y="621076"/>
                  <a:pt x="3728492" y="620913"/>
                </a:cubicBezTo>
                <a:cubicBezTo>
                  <a:pt x="3730866" y="620671"/>
                  <a:pt x="3733603" y="623990"/>
                  <a:pt x="3736219" y="626122"/>
                </a:cubicBezTo>
                <a:cubicBezTo>
                  <a:pt x="3761068" y="646381"/>
                  <a:pt x="3785918" y="666639"/>
                  <a:pt x="3810767" y="686898"/>
                </a:cubicBezTo>
                <a:cubicBezTo>
                  <a:pt x="3817307" y="692228"/>
                  <a:pt x="3823604" y="695186"/>
                  <a:pt x="3830023" y="699330"/>
                </a:cubicBezTo>
                <a:cubicBezTo>
                  <a:pt x="3849036" y="709388"/>
                  <a:pt x="3872557" y="716589"/>
                  <a:pt x="3882096" y="739605"/>
                </a:cubicBezTo>
                <a:cubicBezTo>
                  <a:pt x="3882338" y="741979"/>
                  <a:pt x="3884833" y="742924"/>
                  <a:pt x="3887328" y="743869"/>
                </a:cubicBezTo>
                <a:cubicBezTo>
                  <a:pt x="3911210" y="754631"/>
                  <a:pt x="3922640" y="772657"/>
                  <a:pt x="3922924" y="799014"/>
                </a:cubicBezTo>
                <a:cubicBezTo>
                  <a:pt x="3924053" y="833680"/>
                  <a:pt x="3938000" y="864644"/>
                  <a:pt x="3950758" y="895727"/>
                </a:cubicBezTo>
                <a:cubicBezTo>
                  <a:pt x="3952428" y="900354"/>
                  <a:pt x="3953032" y="906289"/>
                  <a:pt x="3952208" y="909971"/>
                </a:cubicBezTo>
                <a:cubicBezTo>
                  <a:pt x="3946073" y="932184"/>
                  <a:pt x="3937324" y="952264"/>
                  <a:pt x="3932376" y="974356"/>
                </a:cubicBezTo>
                <a:cubicBezTo>
                  <a:pt x="3930264" y="988963"/>
                  <a:pt x="3923405" y="1004053"/>
                  <a:pt x="3934473" y="1018519"/>
                </a:cubicBezTo>
                <a:cubicBezTo>
                  <a:pt x="3938758" y="1025277"/>
                  <a:pt x="3930691" y="1028497"/>
                  <a:pt x="3924634" y="1027915"/>
                </a:cubicBezTo>
                <a:cubicBezTo>
                  <a:pt x="3918579" y="1027331"/>
                  <a:pt x="3913589" y="1025440"/>
                  <a:pt x="3907653" y="1026045"/>
                </a:cubicBezTo>
                <a:cubicBezTo>
                  <a:pt x="3877031" y="1031560"/>
                  <a:pt x="3857513" y="1004764"/>
                  <a:pt x="3872540" y="975649"/>
                </a:cubicBezTo>
                <a:cubicBezTo>
                  <a:pt x="3881532" y="957943"/>
                  <a:pt x="3884347" y="938467"/>
                  <a:pt x="3868531" y="924484"/>
                </a:cubicBezTo>
                <a:cubicBezTo>
                  <a:pt x="3859256" y="915834"/>
                  <a:pt x="3844407" y="911349"/>
                  <a:pt x="3830624" y="905556"/>
                </a:cubicBezTo>
                <a:cubicBezTo>
                  <a:pt x="3829317" y="904489"/>
                  <a:pt x="3823985" y="911029"/>
                  <a:pt x="3821974" y="914831"/>
                </a:cubicBezTo>
                <a:cubicBezTo>
                  <a:pt x="3819017" y="921130"/>
                  <a:pt x="3816181" y="928614"/>
                  <a:pt x="3813103" y="933725"/>
                </a:cubicBezTo>
                <a:cubicBezTo>
                  <a:pt x="3809904" y="937649"/>
                  <a:pt x="3805518" y="941693"/>
                  <a:pt x="3800067" y="947045"/>
                </a:cubicBezTo>
                <a:cubicBezTo>
                  <a:pt x="3778557" y="936041"/>
                  <a:pt x="3755862" y="925159"/>
                  <a:pt x="3729463" y="901461"/>
                </a:cubicBezTo>
                <a:cubicBezTo>
                  <a:pt x="3675620" y="867363"/>
                  <a:pt x="3640748" y="819340"/>
                  <a:pt x="3629476" y="755723"/>
                </a:cubicBezTo>
                <a:cubicBezTo>
                  <a:pt x="3626717" y="740413"/>
                  <a:pt x="3621586" y="725343"/>
                  <a:pt x="3615267" y="710394"/>
                </a:cubicBezTo>
                <a:cubicBezTo>
                  <a:pt x="3604057" y="682751"/>
                  <a:pt x="3578504" y="667362"/>
                  <a:pt x="3558524" y="647808"/>
                </a:cubicBezTo>
                <a:cubicBezTo>
                  <a:pt x="3541159" y="630386"/>
                  <a:pt x="3519530" y="618195"/>
                  <a:pt x="3500032" y="603389"/>
                </a:cubicBezTo>
                <a:cubicBezTo>
                  <a:pt x="3450575" y="565247"/>
                  <a:pt x="3399931" y="527225"/>
                  <a:pt x="3351418" y="486588"/>
                </a:cubicBezTo>
                <a:cubicBezTo>
                  <a:pt x="3329185" y="468461"/>
                  <a:pt x="3305180" y="456513"/>
                  <a:pt x="3280936" y="442190"/>
                </a:cubicBezTo>
                <a:cubicBezTo>
                  <a:pt x="3269527" y="436155"/>
                  <a:pt x="3259305" y="429999"/>
                  <a:pt x="3249084" y="423843"/>
                </a:cubicBezTo>
                <a:cubicBezTo>
                  <a:pt x="3232687" y="415918"/>
                  <a:pt x="3215222" y="409301"/>
                  <a:pt x="3200956" y="398759"/>
                </a:cubicBezTo>
                <a:cubicBezTo>
                  <a:pt x="3164456" y="370092"/>
                  <a:pt x="3129968" y="337621"/>
                  <a:pt x="3094535" y="307646"/>
                </a:cubicBezTo>
                <a:cubicBezTo>
                  <a:pt x="3076105" y="291533"/>
                  <a:pt x="3056486" y="275539"/>
                  <a:pt x="3036989" y="260733"/>
                </a:cubicBezTo>
                <a:cubicBezTo>
                  <a:pt x="3024031" y="251258"/>
                  <a:pt x="3009886" y="241903"/>
                  <a:pt x="2995862" y="233736"/>
                </a:cubicBezTo>
                <a:cubicBezTo>
                  <a:pt x="2969122" y="218468"/>
                  <a:pt x="2947833" y="197847"/>
                  <a:pt x="2930930" y="173182"/>
                </a:cubicBezTo>
                <a:cubicBezTo>
                  <a:pt x="2917952" y="151716"/>
                  <a:pt x="2899521" y="135601"/>
                  <a:pt x="2878957" y="122103"/>
                </a:cubicBezTo>
                <a:cubicBezTo>
                  <a:pt x="2849359" y="102328"/>
                  <a:pt x="2818695" y="83861"/>
                  <a:pt x="2790164" y="62778"/>
                </a:cubicBezTo>
                <a:cubicBezTo>
                  <a:pt x="2765556" y="44894"/>
                  <a:pt x="2742014" y="25702"/>
                  <a:pt x="2719539" y="5202"/>
                </a:cubicBezTo>
                <a:close/>
                <a:moveTo>
                  <a:pt x="1289820" y="0"/>
                </a:moveTo>
                <a:lnTo>
                  <a:pt x="2370713" y="0"/>
                </a:lnTo>
                <a:lnTo>
                  <a:pt x="2367798" y="4874"/>
                </a:lnTo>
                <a:cubicBezTo>
                  <a:pt x="2361280" y="20379"/>
                  <a:pt x="2356352" y="36772"/>
                  <a:pt x="2351455" y="53462"/>
                </a:cubicBezTo>
                <a:cubicBezTo>
                  <a:pt x="2348157" y="68190"/>
                  <a:pt x="2341418" y="84467"/>
                  <a:pt x="2331701" y="95051"/>
                </a:cubicBezTo>
                <a:cubicBezTo>
                  <a:pt x="2318786" y="109559"/>
                  <a:pt x="2305750" y="122879"/>
                  <a:pt x="2295450" y="139518"/>
                </a:cubicBezTo>
                <a:cubicBezTo>
                  <a:pt x="2288228" y="151048"/>
                  <a:pt x="2283259" y="161149"/>
                  <a:pt x="2285896" y="175272"/>
                </a:cubicBezTo>
                <a:cubicBezTo>
                  <a:pt x="2286621" y="182395"/>
                  <a:pt x="2286280" y="190824"/>
                  <a:pt x="2288191" y="197826"/>
                </a:cubicBezTo>
                <a:cubicBezTo>
                  <a:pt x="2292136" y="213016"/>
                  <a:pt x="2287289" y="224303"/>
                  <a:pt x="2276385" y="235008"/>
                </a:cubicBezTo>
                <a:cubicBezTo>
                  <a:pt x="2272120" y="240239"/>
                  <a:pt x="2270471" y="247603"/>
                  <a:pt x="2267514" y="253902"/>
                </a:cubicBezTo>
                <a:cubicBezTo>
                  <a:pt x="2264920" y="263760"/>
                  <a:pt x="2263512" y="273498"/>
                  <a:pt x="2258422" y="282411"/>
                </a:cubicBezTo>
                <a:cubicBezTo>
                  <a:pt x="2249189" y="297743"/>
                  <a:pt x="2248847" y="306174"/>
                  <a:pt x="2258728" y="320759"/>
                </a:cubicBezTo>
                <a:cubicBezTo>
                  <a:pt x="2260277" y="324200"/>
                  <a:pt x="2260760" y="328948"/>
                  <a:pt x="2261243" y="333696"/>
                </a:cubicBezTo>
                <a:cubicBezTo>
                  <a:pt x="2260440" y="349369"/>
                  <a:pt x="2258329" y="363976"/>
                  <a:pt x="2258712" y="379529"/>
                </a:cubicBezTo>
                <a:cubicBezTo>
                  <a:pt x="2258513" y="401138"/>
                  <a:pt x="2261876" y="422384"/>
                  <a:pt x="2255740" y="444596"/>
                </a:cubicBezTo>
                <a:cubicBezTo>
                  <a:pt x="2252080" y="455762"/>
                  <a:pt x="2269587" y="486363"/>
                  <a:pt x="2279446" y="488957"/>
                </a:cubicBezTo>
                <a:cubicBezTo>
                  <a:pt x="2284315" y="489662"/>
                  <a:pt x="2290371" y="490244"/>
                  <a:pt x="2296306" y="489640"/>
                </a:cubicBezTo>
                <a:cubicBezTo>
                  <a:pt x="2306990" y="488552"/>
                  <a:pt x="2318739" y="486158"/>
                  <a:pt x="2329543" y="486257"/>
                </a:cubicBezTo>
                <a:cubicBezTo>
                  <a:pt x="2337974" y="486598"/>
                  <a:pt x="2347712" y="488006"/>
                  <a:pt x="2356383" y="490721"/>
                </a:cubicBezTo>
                <a:cubicBezTo>
                  <a:pt x="2386080" y="499692"/>
                  <a:pt x="2401796" y="524477"/>
                  <a:pt x="2416205" y="548198"/>
                </a:cubicBezTo>
                <a:cubicBezTo>
                  <a:pt x="2436568" y="583304"/>
                  <a:pt x="2453734" y="622335"/>
                  <a:pt x="2470779" y="660179"/>
                </a:cubicBezTo>
                <a:cubicBezTo>
                  <a:pt x="2475548" y="671687"/>
                  <a:pt x="2478306" y="686997"/>
                  <a:pt x="2474524" y="696976"/>
                </a:cubicBezTo>
                <a:cubicBezTo>
                  <a:pt x="2467664" y="712067"/>
                  <a:pt x="2454507" y="724201"/>
                  <a:pt x="2442538" y="736213"/>
                </a:cubicBezTo>
                <a:cubicBezTo>
                  <a:pt x="2426181" y="752269"/>
                  <a:pt x="2408397" y="766073"/>
                  <a:pt x="2392163" y="783318"/>
                </a:cubicBezTo>
                <a:cubicBezTo>
                  <a:pt x="2380192" y="795330"/>
                  <a:pt x="2383313" y="814202"/>
                  <a:pt x="2396512" y="826051"/>
                </a:cubicBezTo>
                <a:cubicBezTo>
                  <a:pt x="2405666" y="833514"/>
                  <a:pt x="2414702" y="839792"/>
                  <a:pt x="2423856" y="847255"/>
                </a:cubicBezTo>
                <a:cubicBezTo>
                  <a:pt x="2427780" y="850454"/>
                  <a:pt x="2433374" y="858280"/>
                  <a:pt x="2436935" y="857917"/>
                </a:cubicBezTo>
                <a:cubicBezTo>
                  <a:pt x="2456874" y="853489"/>
                  <a:pt x="2472667" y="855480"/>
                  <a:pt x="2488361" y="868275"/>
                </a:cubicBezTo>
                <a:cubicBezTo>
                  <a:pt x="2489670" y="869340"/>
                  <a:pt x="2492044" y="869099"/>
                  <a:pt x="2494539" y="870044"/>
                </a:cubicBezTo>
                <a:cubicBezTo>
                  <a:pt x="2508321" y="875838"/>
                  <a:pt x="2522928" y="877949"/>
                  <a:pt x="2534578" y="886358"/>
                </a:cubicBezTo>
                <a:cubicBezTo>
                  <a:pt x="2567033" y="910639"/>
                  <a:pt x="2597477" y="938724"/>
                  <a:pt x="2614642" y="977753"/>
                </a:cubicBezTo>
                <a:cubicBezTo>
                  <a:pt x="2615951" y="978820"/>
                  <a:pt x="2616192" y="981194"/>
                  <a:pt x="2617499" y="982260"/>
                </a:cubicBezTo>
                <a:cubicBezTo>
                  <a:pt x="2639613" y="999198"/>
                  <a:pt x="2640963" y="1024248"/>
                  <a:pt x="2646941" y="1047626"/>
                </a:cubicBezTo>
                <a:cubicBezTo>
                  <a:pt x="2649456" y="1060562"/>
                  <a:pt x="2657183" y="1065773"/>
                  <a:pt x="2668933" y="1063379"/>
                </a:cubicBezTo>
                <a:cubicBezTo>
                  <a:pt x="2685430" y="1060499"/>
                  <a:pt x="2693398" y="1068083"/>
                  <a:pt x="2701850" y="1080416"/>
                </a:cubicBezTo>
                <a:cubicBezTo>
                  <a:pt x="2718752" y="1105082"/>
                  <a:pt x="2729016" y="1135220"/>
                  <a:pt x="2752678" y="1155598"/>
                </a:cubicBezTo>
                <a:cubicBezTo>
                  <a:pt x="2763262" y="1165316"/>
                  <a:pt x="2771955" y="1180022"/>
                  <a:pt x="2782660" y="1190926"/>
                </a:cubicBezTo>
                <a:cubicBezTo>
                  <a:pt x="2804190" y="1213921"/>
                  <a:pt x="2826908" y="1236794"/>
                  <a:pt x="2847371" y="1261098"/>
                </a:cubicBezTo>
                <a:cubicBezTo>
                  <a:pt x="2869264" y="1287653"/>
                  <a:pt x="2888903" y="1315638"/>
                  <a:pt x="2908421" y="1342436"/>
                </a:cubicBezTo>
                <a:cubicBezTo>
                  <a:pt x="2918060" y="1354647"/>
                  <a:pt x="2926511" y="1366980"/>
                  <a:pt x="2936149" y="1379192"/>
                </a:cubicBezTo>
                <a:cubicBezTo>
                  <a:pt x="2948525" y="1394724"/>
                  <a:pt x="2962087" y="1410133"/>
                  <a:pt x="2974461" y="1425664"/>
                </a:cubicBezTo>
                <a:cubicBezTo>
                  <a:pt x="2977198" y="1428984"/>
                  <a:pt x="2981122" y="1432182"/>
                  <a:pt x="2980297" y="1435865"/>
                </a:cubicBezTo>
                <a:cubicBezTo>
                  <a:pt x="2978307" y="1451659"/>
                  <a:pt x="2986758" y="1463991"/>
                  <a:pt x="2996396" y="1476202"/>
                </a:cubicBezTo>
                <a:cubicBezTo>
                  <a:pt x="3008651" y="1490547"/>
                  <a:pt x="3021146" y="1507266"/>
                  <a:pt x="3034587" y="1521489"/>
                </a:cubicBezTo>
                <a:cubicBezTo>
                  <a:pt x="3042676" y="1530260"/>
                  <a:pt x="3052052" y="1528107"/>
                  <a:pt x="3059516" y="1518951"/>
                </a:cubicBezTo>
                <a:cubicBezTo>
                  <a:pt x="3065913" y="1511104"/>
                  <a:pt x="3072310" y="1503257"/>
                  <a:pt x="3080136" y="1497663"/>
                </a:cubicBezTo>
                <a:cubicBezTo>
                  <a:pt x="3110253" y="1475408"/>
                  <a:pt x="3140249" y="1451966"/>
                  <a:pt x="3177872" y="1444539"/>
                </a:cubicBezTo>
                <a:cubicBezTo>
                  <a:pt x="3195557" y="1441540"/>
                  <a:pt x="3213242" y="1438540"/>
                  <a:pt x="3230102" y="1439222"/>
                </a:cubicBezTo>
                <a:cubicBezTo>
                  <a:pt x="3259075" y="1441071"/>
                  <a:pt x="3288530" y="1447667"/>
                  <a:pt x="3318086" y="1443459"/>
                </a:cubicBezTo>
                <a:cubicBezTo>
                  <a:pt x="3332210" y="1440823"/>
                  <a:pt x="3348124" y="1444000"/>
                  <a:pt x="3362731" y="1446111"/>
                </a:cubicBezTo>
                <a:cubicBezTo>
                  <a:pt x="3385890" y="1449751"/>
                  <a:pt x="3408223" y="1457073"/>
                  <a:pt x="3431381" y="1460713"/>
                </a:cubicBezTo>
                <a:cubicBezTo>
                  <a:pt x="3450857" y="1463528"/>
                  <a:pt x="3458562" y="1456746"/>
                  <a:pt x="3460069" y="1436203"/>
                </a:cubicBezTo>
                <a:cubicBezTo>
                  <a:pt x="3460773" y="1431334"/>
                  <a:pt x="3461235" y="1424091"/>
                  <a:pt x="3464434" y="1420168"/>
                </a:cubicBezTo>
                <a:cubicBezTo>
                  <a:pt x="3485396" y="1390449"/>
                  <a:pt x="3507423" y="1359423"/>
                  <a:pt x="3544442" y="1346061"/>
                </a:cubicBezTo>
                <a:cubicBezTo>
                  <a:pt x="3560578" y="1339621"/>
                  <a:pt x="3578142" y="1335434"/>
                  <a:pt x="3594519" y="1331368"/>
                </a:cubicBezTo>
                <a:cubicBezTo>
                  <a:pt x="3600454" y="1330764"/>
                  <a:pt x="3607455" y="1328852"/>
                  <a:pt x="3613633" y="1330622"/>
                </a:cubicBezTo>
                <a:cubicBezTo>
                  <a:pt x="3633230" y="1334624"/>
                  <a:pt x="3651760" y="1339934"/>
                  <a:pt x="3670291" y="1345245"/>
                </a:cubicBezTo>
                <a:cubicBezTo>
                  <a:pt x="3718519" y="1359526"/>
                  <a:pt x="3768517" y="1367628"/>
                  <a:pt x="3819340" y="1372050"/>
                </a:cubicBezTo>
                <a:cubicBezTo>
                  <a:pt x="3844750" y="1374261"/>
                  <a:pt x="3869095" y="1377779"/>
                  <a:pt x="3894507" y="1379990"/>
                </a:cubicBezTo>
                <a:cubicBezTo>
                  <a:pt x="3917423" y="1381256"/>
                  <a:pt x="3940461" y="1383709"/>
                  <a:pt x="3963256" y="1383787"/>
                </a:cubicBezTo>
                <a:cubicBezTo>
                  <a:pt x="3984864" y="1383986"/>
                  <a:pt x="4007298" y="1380503"/>
                  <a:pt x="4029148" y="1383076"/>
                </a:cubicBezTo>
                <a:cubicBezTo>
                  <a:pt x="4075222" y="1387983"/>
                  <a:pt x="4118339" y="1399185"/>
                  <a:pt x="4158038" y="1423928"/>
                </a:cubicBezTo>
                <a:cubicBezTo>
                  <a:pt x="4170875" y="1432216"/>
                  <a:pt x="4181580" y="1443120"/>
                  <a:pt x="4195241" y="1447727"/>
                </a:cubicBezTo>
                <a:cubicBezTo>
                  <a:pt x="4222805" y="1459312"/>
                  <a:pt x="4242787" y="1478868"/>
                  <a:pt x="4265020" y="1496993"/>
                </a:cubicBezTo>
                <a:cubicBezTo>
                  <a:pt x="4278099" y="1507655"/>
                  <a:pt x="4286671" y="1521175"/>
                  <a:pt x="4290857" y="1538738"/>
                </a:cubicBezTo>
                <a:cubicBezTo>
                  <a:pt x="4294802" y="1553929"/>
                  <a:pt x="4303374" y="1567449"/>
                  <a:pt x="4309693" y="1582396"/>
                </a:cubicBezTo>
                <a:cubicBezTo>
                  <a:pt x="4312913" y="1590465"/>
                  <a:pt x="4318628" y="1599478"/>
                  <a:pt x="4318287" y="1607907"/>
                </a:cubicBezTo>
                <a:cubicBezTo>
                  <a:pt x="4318592" y="1646256"/>
                  <a:pt x="4301312" y="1676799"/>
                  <a:pt x="4264293" y="1690161"/>
                </a:cubicBezTo>
                <a:cubicBezTo>
                  <a:pt x="4256225" y="1693382"/>
                  <a:pt x="4248158" y="1696601"/>
                  <a:pt x="4239848" y="1697447"/>
                </a:cubicBezTo>
                <a:cubicBezTo>
                  <a:pt x="4212668" y="1701413"/>
                  <a:pt x="4185727" y="1707754"/>
                  <a:pt x="4158184" y="1708157"/>
                </a:cubicBezTo>
                <a:cubicBezTo>
                  <a:pt x="4124584" y="1707980"/>
                  <a:pt x="4089193" y="1701988"/>
                  <a:pt x="4055231" y="1698248"/>
                </a:cubicBezTo>
                <a:cubicBezTo>
                  <a:pt x="4041932" y="1697203"/>
                  <a:pt x="4026500" y="1698774"/>
                  <a:pt x="4016279" y="1692619"/>
                </a:cubicBezTo>
                <a:cubicBezTo>
                  <a:pt x="3989418" y="1676163"/>
                  <a:pt x="3960567" y="1675502"/>
                  <a:pt x="3932418" y="1669971"/>
                </a:cubicBezTo>
                <a:cubicBezTo>
                  <a:pt x="3915316" y="1666915"/>
                  <a:pt x="3898697" y="1668606"/>
                  <a:pt x="3881837" y="1667924"/>
                </a:cubicBezTo>
                <a:cubicBezTo>
                  <a:pt x="3856547" y="1666899"/>
                  <a:pt x="3832565" y="1666942"/>
                  <a:pt x="3807274" y="1665918"/>
                </a:cubicBezTo>
                <a:cubicBezTo>
                  <a:pt x="3790413" y="1665236"/>
                  <a:pt x="3773553" y="1664553"/>
                  <a:pt x="3756693" y="1663871"/>
                </a:cubicBezTo>
                <a:cubicBezTo>
                  <a:pt x="3747075" y="1663650"/>
                  <a:pt x="3736151" y="1662364"/>
                  <a:pt x="3726655" y="1663331"/>
                </a:cubicBezTo>
                <a:cubicBezTo>
                  <a:pt x="3712410" y="1664781"/>
                  <a:pt x="3697924" y="1663855"/>
                  <a:pt x="3685349" y="1669932"/>
                </a:cubicBezTo>
                <a:cubicBezTo>
                  <a:pt x="3648572" y="1685669"/>
                  <a:pt x="3613665" y="1684425"/>
                  <a:pt x="3578615" y="1670003"/>
                </a:cubicBezTo>
                <a:cubicBezTo>
                  <a:pt x="3559842" y="1662319"/>
                  <a:pt x="3546785" y="1663648"/>
                  <a:pt x="3536365" y="1679101"/>
                </a:cubicBezTo>
                <a:cubicBezTo>
                  <a:pt x="3528549" y="1690691"/>
                  <a:pt x="3518118" y="1700148"/>
                  <a:pt x="3508504" y="1710271"/>
                </a:cubicBezTo>
                <a:lnTo>
                  <a:pt x="3490822" y="1737360"/>
                </a:lnTo>
                <a:lnTo>
                  <a:pt x="2654515" y="1737360"/>
                </a:lnTo>
                <a:lnTo>
                  <a:pt x="2574887" y="1659430"/>
                </a:lnTo>
                <a:cubicBezTo>
                  <a:pt x="2565611" y="1650779"/>
                  <a:pt x="2556698" y="1645691"/>
                  <a:pt x="2542937" y="1651889"/>
                </a:cubicBezTo>
                <a:cubicBezTo>
                  <a:pt x="2530362" y="1657965"/>
                  <a:pt x="2515052" y="1660723"/>
                  <a:pt x="2500928" y="1663361"/>
                </a:cubicBezTo>
                <a:cubicBezTo>
                  <a:pt x="2498554" y="1663602"/>
                  <a:pt x="2493806" y="1664085"/>
                  <a:pt x="2491190" y="1661952"/>
                </a:cubicBezTo>
                <a:cubicBezTo>
                  <a:pt x="2460647" y="1644672"/>
                  <a:pt x="2425739" y="1643428"/>
                  <a:pt x="2393425" y="1632325"/>
                </a:cubicBezTo>
                <a:cubicBezTo>
                  <a:pt x="2368597" y="1624058"/>
                  <a:pt x="2342703" y="1617098"/>
                  <a:pt x="2317875" y="1608832"/>
                </a:cubicBezTo>
                <a:cubicBezTo>
                  <a:pt x="2288056" y="1598674"/>
                  <a:pt x="2259062" y="1584836"/>
                  <a:pt x="2228179" y="1575985"/>
                </a:cubicBezTo>
                <a:cubicBezTo>
                  <a:pt x="2161299" y="1555207"/>
                  <a:pt x="2104478" y="1515416"/>
                  <a:pt x="2046710" y="1478119"/>
                </a:cubicBezTo>
                <a:cubicBezTo>
                  <a:pt x="2024840" y="1463555"/>
                  <a:pt x="2000835" y="1451606"/>
                  <a:pt x="1976711" y="1438469"/>
                </a:cubicBezTo>
                <a:cubicBezTo>
                  <a:pt x="1967918" y="1434568"/>
                  <a:pt x="1958542" y="1436721"/>
                  <a:pt x="1950838" y="1443503"/>
                </a:cubicBezTo>
                <a:cubicBezTo>
                  <a:pt x="1948706" y="1446117"/>
                  <a:pt x="1944320" y="1450162"/>
                  <a:pt x="1940879" y="1451711"/>
                </a:cubicBezTo>
                <a:cubicBezTo>
                  <a:pt x="1923919" y="1461834"/>
                  <a:pt x="1906717" y="1469581"/>
                  <a:pt x="1890945" y="1479582"/>
                </a:cubicBezTo>
                <a:cubicBezTo>
                  <a:pt x="1860586" y="1499463"/>
                  <a:pt x="1839262" y="1525620"/>
                  <a:pt x="1836006" y="1564331"/>
                </a:cubicBezTo>
                <a:cubicBezTo>
                  <a:pt x="1833312" y="1584993"/>
                  <a:pt x="1831804" y="1605536"/>
                  <a:pt x="1824120" y="1624309"/>
                </a:cubicBezTo>
                <a:lnTo>
                  <a:pt x="1776677" y="1737360"/>
                </a:lnTo>
                <a:lnTo>
                  <a:pt x="1030874" y="1737360"/>
                </a:lnTo>
                <a:lnTo>
                  <a:pt x="1030307" y="1684719"/>
                </a:lnTo>
                <a:cubicBezTo>
                  <a:pt x="1031209" y="1658241"/>
                  <a:pt x="1029739" y="1632005"/>
                  <a:pt x="1034324" y="1606352"/>
                </a:cubicBezTo>
                <a:cubicBezTo>
                  <a:pt x="1040437" y="1572149"/>
                  <a:pt x="1051420" y="1538648"/>
                  <a:pt x="1058719" y="1504324"/>
                </a:cubicBezTo>
                <a:cubicBezTo>
                  <a:pt x="1063205" y="1489475"/>
                  <a:pt x="1064009" y="1473802"/>
                  <a:pt x="1067186" y="1457887"/>
                </a:cubicBezTo>
                <a:cubicBezTo>
                  <a:pt x="1067768" y="1451830"/>
                  <a:pt x="1068352" y="1445775"/>
                  <a:pt x="1070243" y="1440785"/>
                </a:cubicBezTo>
                <a:cubicBezTo>
                  <a:pt x="1077927" y="1422012"/>
                  <a:pt x="1087985" y="1402999"/>
                  <a:pt x="1094360" y="1383160"/>
                </a:cubicBezTo>
                <a:cubicBezTo>
                  <a:pt x="1098967" y="1369499"/>
                  <a:pt x="1098704" y="1355134"/>
                  <a:pt x="1103310" y="1341471"/>
                </a:cubicBezTo>
                <a:cubicBezTo>
                  <a:pt x="1111698" y="1317831"/>
                  <a:pt x="1119965" y="1293002"/>
                  <a:pt x="1132155" y="1271372"/>
                </a:cubicBezTo>
                <a:cubicBezTo>
                  <a:pt x="1148369" y="1242137"/>
                  <a:pt x="1165890" y="1213967"/>
                  <a:pt x="1191260" y="1192197"/>
                </a:cubicBezTo>
                <a:cubicBezTo>
                  <a:pt x="1207857" y="1178514"/>
                  <a:pt x="1221718" y="1161511"/>
                  <a:pt x="1222983" y="1138595"/>
                </a:cubicBezTo>
                <a:cubicBezTo>
                  <a:pt x="1223929" y="1136099"/>
                  <a:pt x="1224874" y="1133604"/>
                  <a:pt x="1225820" y="1131109"/>
                </a:cubicBezTo>
                <a:cubicBezTo>
                  <a:pt x="1238252" y="1111854"/>
                  <a:pt x="1232999" y="1095598"/>
                  <a:pt x="1219437" y="1080188"/>
                </a:cubicBezTo>
                <a:cubicBezTo>
                  <a:pt x="1211348" y="1071416"/>
                  <a:pt x="1211690" y="1062985"/>
                  <a:pt x="1215592" y="1054193"/>
                </a:cubicBezTo>
                <a:cubicBezTo>
                  <a:pt x="1223639" y="1038982"/>
                  <a:pt x="1233234" y="1027211"/>
                  <a:pt x="1250798" y="1023024"/>
                </a:cubicBezTo>
                <a:cubicBezTo>
                  <a:pt x="1255547" y="1022541"/>
                  <a:pt x="1259932" y="1018497"/>
                  <a:pt x="1260756" y="1014816"/>
                </a:cubicBezTo>
                <a:cubicBezTo>
                  <a:pt x="1264055" y="1000087"/>
                  <a:pt x="1266046" y="984293"/>
                  <a:pt x="1269344" y="969565"/>
                </a:cubicBezTo>
                <a:cubicBezTo>
                  <a:pt x="1271576" y="956146"/>
                  <a:pt x="1269181" y="944395"/>
                  <a:pt x="1261916" y="931942"/>
                </a:cubicBezTo>
                <a:cubicBezTo>
                  <a:pt x="1257389" y="922809"/>
                  <a:pt x="1253565" y="908806"/>
                  <a:pt x="1256159" y="898947"/>
                </a:cubicBezTo>
                <a:cubicBezTo>
                  <a:pt x="1260041" y="878162"/>
                  <a:pt x="1268790" y="858082"/>
                  <a:pt x="1275046" y="837057"/>
                </a:cubicBezTo>
                <a:cubicBezTo>
                  <a:pt x="1280356" y="818526"/>
                  <a:pt x="1290656" y="801887"/>
                  <a:pt x="1284919" y="780882"/>
                </a:cubicBezTo>
                <a:cubicBezTo>
                  <a:pt x="1284798" y="779695"/>
                  <a:pt x="1284557" y="777321"/>
                  <a:pt x="1285624" y="776013"/>
                </a:cubicBezTo>
                <a:cubicBezTo>
                  <a:pt x="1290229" y="762351"/>
                  <a:pt x="1296143" y="749756"/>
                  <a:pt x="1298255" y="735148"/>
                </a:cubicBezTo>
                <a:cubicBezTo>
                  <a:pt x="1302357" y="704748"/>
                  <a:pt x="1306458" y="674346"/>
                  <a:pt x="1303317" y="643483"/>
                </a:cubicBezTo>
                <a:cubicBezTo>
                  <a:pt x="1297397" y="585318"/>
                  <a:pt x="1287793" y="526329"/>
                  <a:pt x="1288995" y="467438"/>
                </a:cubicBezTo>
                <a:cubicBezTo>
                  <a:pt x="1291164" y="418045"/>
                  <a:pt x="1283715" y="368430"/>
                  <a:pt x="1281015" y="318333"/>
                </a:cubicBezTo>
                <a:cubicBezTo>
                  <a:pt x="1280631" y="302780"/>
                  <a:pt x="1283930" y="288052"/>
                  <a:pt x="1285920" y="272258"/>
                </a:cubicBezTo>
                <a:cubicBezTo>
                  <a:pt x="1287911" y="256464"/>
                  <a:pt x="1292154" y="239241"/>
                  <a:pt x="1291771" y="223689"/>
                </a:cubicBezTo>
                <a:cubicBezTo>
                  <a:pt x="1290804" y="214193"/>
                  <a:pt x="1283902" y="205301"/>
                  <a:pt x="1280561" y="196046"/>
                </a:cubicBezTo>
                <a:cubicBezTo>
                  <a:pt x="1279133" y="193792"/>
                  <a:pt x="1277583" y="190352"/>
                  <a:pt x="1277220" y="186791"/>
                </a:cubicBezTo>
                <a:cubicBezTo>
                  <a:pt x="1278486" y="163874"/>
                  <a:pt x="1279872" y="142145"/>
                  <a:pt x="1281138" y="119229"/>
                </a:cubicBezTo>
                <a:cubicBezTo>
                  <a:pt x="1282403" y="96312"/>
                  <a:pt x="1286043" y="73155"/>
                  <a:pt x="1284934" y="50479"/>
                </a:cubicBezTo>
                <a:close/>
                <a:moveTo>
                  <a:pt x="126259" y="0"/>
                </a:moveTo>
                <a:lnTo>
                  <a:pt x="485754" y="0"/>
                </a:lnTo>
                <a:lnTo>
                  <a:pt x="480005" y="1682"/>
                </a:lnTo>
                <a:cubicBezTo>
                  <a:pt x="467067" y="4197"/>
                  <a:pt x="453789" y="15144"/>
                  <a:pt x="446568" y="26673"/>
                </a:cubicBezTo>
                <a:cubicBezTo>
                  <a:pt x="437334" y="42006"/>
                  <a:pt x="424177" y="54138"/>
                  <a:pt x="409592" y="64019"/>
                </a:cubicBezTo>
                <a:cubicBezTo>
                  <a:pt x="384927" y="80921"/>
                  <a:pt x="360020" y="95450"/>
                  <a:pt x="335355" y="112353"/>
                </a:cubicBezTo>
                <a:cubicBezTo>
                  <a:pt x="310690" y="129255"/>
                  <a:pt x="287332" y="147224"/>
                  <a:pt x="262546" y="162940"/>
                </a:cubicBezTo>
                <a:cubicBezTo>
                  <a:pt x="238827" y="177348"/>
                  <a:pt x="213679" y="189502"/>
                  <a:pt x="185772" y="186345"/>
                </a:cubicBezTo>
                <a:cubicBezTo>
                  <a:pt x="166295" y="183530"/>
                  <a:pt x="156338" y="191740"/>
                  <a:pt x="145675" y="204819"/>
                </a:cubicBezTo>
                <a:cubicBezTo>
                  <a:pt x="140465" y="212545"/>
                  <a:pt x="133001" y="221701"/>
                  <a:pt x="124933" y="224921"/>
                </a:cubicBezTo>
                <a:cubicBezTo>
                  <a:pt x="104050" y="231844"/>
                  <a:pt x="81859" y="237700"/>
                  <a:pt x="60349" y="226697"/>
                </a:cubicBezTo>
                <a:cubicBezTo>
                  <a:pt x="56548" y="224685"/>
                  <a:pt x="50370" y="222916"/>
                  <a:pt x="46930" y="224464"/>
                </a:cubicBezTo>
                <a:cubicBezTo>
                  <a:pt x="23672" y="231629"/>
                  <a:pt x="13671" y="215856"/>
                  <a:pt x="2604" y="201392"/>
                </a:cubicBezTo>
                <a:cubicBezTo>
                  <a:pt x="1176" y="199139"/>
                  <a:pt x="-616" y="193324"/>
                  <a:pt x="209" y="189642"/>
                </a:cubicBezTo>
                <a:cubicBezTo>
                  <a:pt x="3266" y="172540"/>
                  <a:pt x="8697" y="155197"/>
                  <a:pt x="11632" y="136907"/>
                </a:cubicBezTo>
                <a:cubicBezTo>
                  <a:pt x="17041" y="107572"/>
                  <a:pt x="28507" y="78821"/>
                  <a:pt x="22871" y="47012"/>
                </a:cubicBezTo>
                <a:cubicBezTo>
                  <a:pt x="19630" y="26953"/>
                  <a:pt x="38239" y="9467"/>
                  <a:pt x="58419" y="741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g21945cc6645_0_67"/>
          <p:cNvSpPr/>
          <p:nvPr/>
        </p:nvSpPr>
        <p:spPr>
          <a:xfrm>
            <a:off x="1154669" y="5042263"/>
            <a:ext cx="2643023" cy="1737360"/>
          </a:xfrm>
          <a:custGeom>
            <a:rect b="b" l="l" r="r" t="t"/>
            <a:pathLst>
              <a:path extrusionOk="0" h="1737360" w="2643023">
                <a:moveTo>
                  <a:pt x="370363" y="1467446"/>
                </a:moveTo>
                <a:cubicBezTo>
                  <a:pt x="360728" y="1465579"/>
                  <a:pt x="350402" y="1467229"/>
                  <a:pt x="345010" y="1473175"/>
                </a:cubicBezTo>
                <a:cubicBezTo>
                  <a:pt x="329842" y="1489111"/>
                  <a:pt x="318475" y="1507059"/>
                  <a:pt x="315902" y="1528909"/>
                </a:cubicBezTo>
                <a:cubicBezTo>
                  <a:pt x="315561" y="1537340"/>
                  <a:pt x="316165" y="1543274"/>
                  <a:pt x="325541" y="1541121"/>
                </a:cubicBezTo>
                <a:cubicBezTo>
                  <a:pt x="356283" y="1536792"/>
                  <a:pt x="375959" y="1517998"/>
                  <a:pt x="391468" y="1493633"/>
                </a:cubicBezTo>
                <a:cubicBezTo>
                  <a:pt x="392414" y="1491137"/>
                  <a:pt x="393117" y="1486269"/>
                  <a:pt x="391568" y="1482828"/>
                </a:cubicBezTo>
                <a:cubicBezTo>
                  <a:pt x="388942" y="1474700"/>
                  <a:pt x="379998" y="1469314"/>
                  <a:pt x="370363" y="1467446"/>
                </a:cubicBezTo>
                <a:close/>
                <a:moveTo>
                  <a:pt x="1806716" y="0"/>
                </a:moveTo>
                <a:lnTo>
                  <a:pt x="2643023" y="0"/>
                </a:lnTo>
                <a:lnTo>
                  <a:pt x="2637750" y="8079"/>
                </a:lnTo>
                <a:cubicBezTo>
                  <a:pt x="2636683" y="9388"/>
                  <a:pt x="2634309" y="9630"/>
                  <a:pt x="2633243" y="10938"/>
                </a:cubicBezTo>
                <a:cubicBezTo>
                  <a:pt x="2606325" y="29269"/>
                  <a:pt x="2579527" y="48787"/>
                  <a:pt x="2552367" y="64744"/>
                </a:cubicBezTo>
                <a:cubicBezTo>
                  <a:pt x="2530900" y="77723"/>
                  <a:pt x="2509797" y="94264"/>
                  <a:pt x="2482132" y="93482"/>
                </a:cubicBezTo>
                <a:cubicBezTo>
                  <a:pt x="2477384" y="93965"/>
                  <a:pt x="2469679" y="100746"/>
                  <a:pt x="2467788" y="105736"/>
                </a:cubicBezTo>
                <a:cubicBezTo>
                  <a:pt x="2465434" y="117969"/>
                  <a:pt x="2456884" y="116440"/>
                  <a:pt x="2448574" y="117286"/>
                </a:cubicBezTo>
                <a:cubicBezTo>
                  <a:pt x="2436704" y="118494"/>
                  <a:pt x="2423647" y="119823"/>
                  <a:pt x="2413446" y="125659"/>
                </a:cubicBezTo>
                <a:cubicBezTo>
                  <a:pt x="2397673" y="135659"/>
                  <a:pt x="2383572" y="150288"/>
                  <a:pt x="2370535" y="163608"/>
                </a:cubicBezTo>
                <a:cubicBezTo>
                  <a:pt x="2348848" y="186204"/>
                  <a:pt x="2326678" y="204053"/>
                  <a:pt x="2293199" y="205062"/>
                </a:cubicBezTo>
                <a:cubicBezTo>
                  <a:pt x="2239540" y="208125"/>
                  <a:pt x="2186727" y="219498"/>
                  <a:pt x="2133168" y="211756"/>
                </a:cubicBezTo>
                <a:cubicBezTo>
                  <a:pt x="2105262" y="208600"/>
                  <a:pt x="2077356" y="205443"/>
                  <a:pt x="2054298" y="191000"/>
                </a:cubicBezTo>
                <a:cubicBezTo>
                  <a:pt x="2014719" y="167442"/>
                  <a:pt x="1976208" y="142578"/>
                  <a:pt x="1939709" y="113912"/>
                </a:cubicBezTo>
                <a:cubicBezTo>
                  <a:pt x="1895483" y="80034"/>
                  <a:pt x="1854577" y="43420"/>
                  <a:pt x="1813670" y="6806"/>
                </a:cubicBezTo>
                <a:close/>
                <a:moveTo>
                  <a:pt x="183075" y="0"/>
                </a:moveTo>
                <a:lnTo>
                  <a:pt x="928878" y="0"/>
                </a:lnTo>
                <a:lnTo>
                  <a:pt x="911651" y="41050"/>
                </a:lnTo>
                <a:cubicBezTo>
                  <a:pt x="898174" y="73605"/>
                  <a:pt x="886004" y="107225"/>
                  <a:pt x="872527" y="139780"/>
                </a:cubicBezTo>
                <a:cubicBezTo>
                  <a:pt x="867921" y="153442"/>
                  <a:pt x="864744" y="169357"/>
                  <a:pt x="857763" y="183261"/>
                </a:cubicBezTo>
                <a:cubicBezTo>
                  <a:pt x="837647" y="221289"/>
                  <a:pt x="812299" y="255052"/>
                  <a:pt x="772445" y="275899"/>
                </a:cubicBezTo>
                <a:cubicBezTo>
                  <a:pt x="751924" y="286384"/>
                  <a:pt x="728545" y="292361"/>
                  <a:pt x="706915" y="280170"/>
                </a:cubicBezTo>
                <a:cubicBezTo>
                  <a:pt x="669954" y="258747"/>
                  <a:pt x="634179" y="237201"/>
                  <a:pt x="598284" y="214469"/>
                </a:cubicBezTo>
                <a:cubicBezTo>
                  <a:pt x="586754" y="207248"/>
                  <a:pt x="573455" y="206202"/>
                  <a:pt x="564684" y="214291"/>
                </a:cubicBezTo>
                <a:cubicBezTo>
                  <a:pt x="552592" y="225116"/>
                  <a:pt x="546217" y="244955"/>
                  <a:pt x="550865" y="255276"/>
                </a:cubicBezTo>
                <a:cubicBezTo>
                  <a:pt x="557184" y="270225"/>
                  <a:pt x="563503" y="285173"/>
                  <a:pt x="570888" y="298813"/>
                </a:cubicBezTo>
                <a:cubicBezTo>
                  <a:pt x="578394" y="313640"/>
                  <a:pt x="573667" y="326115"/>
                  <a:pt x="569061" y="339777"/>
                </a:cubicBezTo>
                <a:cubicBezTo>
                  <a:pt x="567049" y="343579"/>
                  <a:pt x="564093" y="349877"/>
                  <a:pt x="565641" y="353318"/>
                </a:cubicBezTo>
                <a:cubicBezTo>
                  <a:pt x="569224" y="364947"/>
                  <a:pt x="575180" y="376334"/>
                  <a:pt x="578762" y="387963"/>
                </a:cubicBezTo>
                <a:cubicBezTo>
                  <a:pt x="580313" y="391403"/>
                  <a:pt x="580796" y="396151"/>
                  <a:pt x="579971" y="399834"/>
                </a:cubicBezTo>
                <a:cubicBezTo>
                  <a:pt x="577377" y="409691"/>
                  <a:pt x="580355" y="415385"/>
                  <a:pt x="585949" y="423212"/>
                </a:cubicBezTo>
                <a:cubicBezTo>
                  <a:pt x="591664" y="432224"/>
                  <a:pt x="604501" y="440513"/>
                  <a:pt x="598708" y="454295"/>
                </a:cubicBezTo>
                <a:cubicBezTo>
                  <a:pt x="590903" y="471880"/>
                  <a:pt x="597342" y="488016"/>
                  <a:pt x="603661" y="502963"/>
                </a:cubicBezTo>
                <a:cubicBezTo>
                  <a:pt x="625717" y="554690"/>
                  <a:pt x="647894" y="607602"/>
                  <a:pt x="661881" y="662548"/>
                </a:cubicBezTo>
                <a:cubicBezTo>
                  <a:pt x="671321" y="696368"/>
                  <a:pt x="679573" y="730308"/>
                  <a:pt x="682010" y="766040"/>
                </a:cubicBezTo>
                <a:cubicBezTo>
                  <a:pt x="684086" y="798212"/>
                  <a:pt x="678918" y="829921"/>
                  <a:pt x="670068" y="860805"/>
                </a:cubicBezTo>
                <a:cubicBezTo>
                  <a:pt x="662285" y="890383"/>
                  <a:pt x="652005" y="919013"/>
                  <a:pt x="657642" y="950823"/>
                </a:cubicBezTo>
                <a:cubicBezTo>
                  <a:pt x="660883" y="970880"/>
                  <a:pt x="659497" y="992610"/>
                  <a:pt x="661550" y="1012789"/>
                </a:cubicBezTo>
                <a:cubicBezTo>
                  <a:pt x="662517" y="1022287"/>
                  <a:pt x="665979" y="1032728"/>
                  <a:pt x="666945" y="1042224"/>
                </a:cubicBezTo>
                <a:cubicBezTo>
                  <a:pt x="671657" y="1088519"/>
                  <a:pt x="676370" y="1134814"/>
                  <a:pt x="681082" y="1181109"/>
                </a:cubicBezTo>
                <a:cubicBezTo>
                  <a:pt x="681565" y="1185856"/>
                  <a:pt x="683236" y="1190484"/>
                  <a:pt x="683719" y="1195232"/>
                </a:cubicBezTo>
                <a:cubicBezTo>
                  <a:pt x="690301" y="1224546"/>
                  <a:pt x="695816" y="1255168"/>
                  <a:pt x="702519" y="1285668"/>
                </a:cubicBezTo>
                <a:cubicBezTo>
                  <a:pt x="709100" y="1314982"/>
                  <a:pt x="714495" y="1344417"/>
                  <a:pt x="723451" y="1373488"/>
                </a:cubicBezTo>
                <a:cubicBezTo>
                  <a:pt x="729187" y="1394492"/>
                  <a:pt x="744178" y="1412156"/>
                  <a:pt x="745286" y="1434831"/>
                </a:cubicBezTo>
                <a:cubicBezTo>
                  <a:pt x="745649" y="1438393"/>
                  <a:pt x="748506" y="1442898"/>
                  <a:pt x="751122" y="1445032"/>
                </a:cubicBezTo>
                <a:cubicBezTo>
                  <a:pt x="764080" y="1454506"/>
                  <a:pt x="759353" y="1466981"/>
                  <a:pt x="757000" y="1479214"/>
                </a:cubicBezTo>
                <a:cubicBezTo>
                  <a:pt x="756176" y="1482895"/>
                  <a:pt x="754406" y="1489073"/>
                  <a:pt x="755955" y="1492514"/>
                </a:cubicBezTo>
                <a:cubicBezTo>
                  <a:pt x="768572" y="1510418"/>
                  <a:pt x="782255" y="1527016"/>
                  <a:pt x="785616" y="1548262"/>
                </a:cubicBezTo>
                <a:cubicBezTo>
                  <a:pt x="785978" y="1551823"/>
                  <a:pt x="788957" y="1557517"/>
                  <a:pt x="788133" y="1561199"/>
                </a:cubicBezTo>
                <a:cubicBezTo>
                  <a:pt x="784009" y="1579608"/>
                  <a:pt x="778579" y="1596952"/>
                  <a:pt x="773148" y="1614296"/>
                </a:cubicBezTo>
                <a:cubicBezTo>
                  <a:pt x="772203" y="1616791"/>
                  <a:pt x="771257" y="1619286"/>
                  <a:pt x="769004" y="1620714"/>
                </a:cubicBezTo>
                <a:cubicBezTo>
                  <a:pt x="746592" y="1636188"/>
                  <a:pt x="726675" y="1652607"/>
                  <a:pt x="696999" y="1655628"/>
                </a:cubicBezTo>
                <a:cubicBezTo>
                  <a:pt x="630646" y="1663581"/>
                  <a:pt x="563225" y="1672843"/>
                  <a:pt x="496005" y="1660495"/>
                </a:cubicBezTo>
                <a:cubicBezTo>
                  <a:pt x="480090" y="1657319"/>
                  <a:pt x="464659" y="1658889"/>
                  <a:pt x="449468" y="1662833"/>
                </a:cubicBezTo>
                <a:cubicBezTo>
                  <a:pt x="391082" y="1678371"/>
                  <a:pt x="331148" y="1690468"/>
                  <a:pt x="282421" y="1730208"/>
                </a:cubicBezTo>
                <a:cubicBezTo>
                  <a:pt x="280168" y="1731638"/>
                  <a:pt x="276727" y="1733188"/>
                  <a:pt x="274353" y="1733429"/>
                </a:cubicBezTo>
                <a:lnTo>
                  <a:pt x="235733" y="1737360"/>
                </a:lnTo>
                <a:lnTo>
                  <a:pt x="66493" y="1737360"/>
                </a:lnTo>
                <a:lnTo>
                  <a:pt x="32374" y="1724477"/>
                </a:lnTo>
                <a:cubicBezTo>
                  <a:pt x="15613" y="1712990"/>
                  <a:pt x="10361" y="1696734"/>
                  <a:pt x="480" y="1682149"/>
                </a:cubicBezTo>
                <a:cubicBezTo>
                  <a:pt x="-948" y="1679894"/>
                  <a:pt x="1064" y="1676092"/>
                  <a:pt x="3197" y="1673477"/>
                </a:cubicBezTo>
                <a:cubicBezTo>
                  <a:pt x="10539" y="1663134"/>
                  <a:pt x="19189" y="1653858"/>
                  <a:pt x="26533" y="1643517"/>
                </a:cubicBezTo>
                <a:cubicBezTo>
                  <a:pt x="43230" y="1619029"/>
                  <a:pt x="68378" y="1606875"/>
                  <a:pt x="97812" y="1601480"/>
                </a:cubicBezTo>
                <a:cubicBezTo>
                  <a:pt x="116684" y="1598360"/>
                  <a:pt x="135677" y="1596427"/>
                  <a:pt x="154549" y="1593306"/>
                </a:cubicBezTo>
                <a:cubicBezTo>
                  <a:pt x="175674" y="1588758"/>
                  <a:pt x="196678" y="1583021"/>
                  <a:pt x="217803" y="1578472"/>
                </a:cubicBezTo>
                <a:cubicBezTo>
                  <a:pt x="234301" y="1575594"/>
                  <a:pt x="250678" y="1571528"/>
                  <a:pt x="266813" y="1565088"/>
                </a:cubicBezTo>
                <a:cubicBezTo>
                  <a:pt x="286390" y="1557100"/>
                  <a:pt x="297777" y="1551143"/>
                  <a:pt x="299042" y="1528226"/>
                </a:cubicBezTo>
                <a:cubicBezTo>
                  <a:pt x="300791" y="1510058"/>
                  <a:pt x="316322" y="1497683"/>
                  <a:pt x="325555" y="1482351"/>
                </a:cubicBezTo>
                <a:cubicBezTo>
                  <a:pt x="334789" y="1467019"/>
                  <a:pt x="345210" y="1451567"/>
                  <a:pt x="353136" y="1435168"/>
                </a:cubicBezTo>
                <a:cubicBezTo>
                  <a:pt x="358104" y="1425068"/>
                  <a:pt x="361665" y="1424706"/>
                  <a:pt x="369513" y="1431102"/>
                </a:cubicBezTo>
                <a:cubicBezTo>
                  <a:pt x="373435" y="1434301"/>
                  <a:pt x="377360" y="1437499"/>
                  <a:pt x="380920" y="1437137"/>
                </a:cubicBezTo>
                <a:cubicBezTo>
                  <a:pt x="413333" y="1437437"/>
                  <a:pt x="446066" y="1417314"/>
                  <a:pt x="449443" y="1379791"/>
                </a:cubicBezTo>
                <a:cubicBezTo>
                  <a:pt x="448959" y="1375042"/>
                  <a:pt x="450729" y="1368865"/>
                  <a:pt x="454049" y="1366129"/>
                </a:cubicBezTo>
                <a:cubicBezTo>
                  <a:pt x="466019" y="1354117"/>
                  <a:pt x="468130" y="1339509"/>
                  <a:pt x="464186" y="1324319"/>
                </a:cubicBezTo>
                <a:cubicBezTo>
                  <a:pt x="461669" y="1311384"/>
                  <a:pt x="457845" y="1297379"/>
                  <a:pt x="454142" y="1284564"/>
                </a:cubicBezTo>
                <a:cubicBezTo>
                  <a:pt x="446373" y="1255371"/>
                  <a:pt x="438604" y="1226178"/>
                  <a:pt x="430835" y="1196985"/>
                </a:cubicBezTo>
                <a:cubicBezTo>
                  <a:pt x="427253" y="1185356"/>
                  <a:pt x="424738" y="1172420"/>
                  <a:pt x="411438" y="1171375"/>
                </a:cubicBezTo>
                <a:cubicBezTo>
                  <a:pt x="392083" y="1169748"/>
                  <a:pt x="386006" y="1157173"/>
                  <a:pt x="379807" y="1143411"/>
                </a:cubicBezTo>
                <a:cubicBezTo>
                  <a:pt x="360971" y="1099754"/>
                  <a:pt x="339761" y="1056337"/>
                  <a:pt x="320926" y="1012680"/>
                </a:cubicBezTo>
                <a:cubicBezTo>
                  <a:pt x="313420" y="997853"/>
                  <a:pt x="308288" y="982783"/>
                  <a:pt x="304222" y="966406"/>
                </a:cubicBezTo>
                <a:cubicBezTo>
                  <a:pt x="295267" y="937333"/>
                  <a:pt x="288806" y="909208"/>
                  <a:pt x="281037" y="880015"/>
                </a:cubicBezTo>
                <a:cubicBezTo>
                  <a:pt x="275180" y="857824"/>
                  <a:pt x="267070" y="837060"/>
                  <a:pt x="261213" y="814869"/>
                </a:cubicBezTo>
                <a:cubicBezTo>
                  <a:pt x="253687" y="788051"/>
                  <a:pt x="248533" y="760990"/>
                  <a:pt x="239939" y="735479"/>
                </a:cubicBezTo>
                <a:cubicBezTo>
                  <a:pt x="233258" y="716969"/>
                  <a:pt x="235370" y="702362"/>
                  <a:pt x="246977" y="686789"/>
                </a:cubicBezTo>
                <a:cubicBezTo>
                  <a:pt x="250176" y="682864"/>
                  <a:pt x="250638" y="675622"/>
                  <a:pt x="251221" y="669566"/>
                </a:cubicBezTo>
                <a:cubicBezTo>
                  <a:pt x="251740" y="627535"/>
                  <a:pt x="234454" y="587318"/>
                  <a:pt x="227850" y="546013"/>
                </a:cubicBezTo>
                <a:cubicBezTo>
                  <a:pt x="226302" y="542573"/>
                  <a:pt x="224752" y="539133"/>
                  <a:pt x="223203" y="535693"/>
                </a:cubicBezTo>
                <a:cubicBezTo>
                  <a:pt x="219862" y="526438"/>
                  <a:pt x="216521" y="517183"/>
                  <a:pt x="213180" y="507928"/>
                </a:cubicBezTo>
                <a:cubicBezTo>
                  <a:pt x="211389" y="502113"/>
                  <a:pt x="210785" y="496179"/>
                  <a:pt x="210180" y="490243"/>
                </a:cubicBezTo>
                <a:cubicBezTo>
                  <a:pt x="206457" y="465436"/>
                  <a:pt x="203799" y="439321"/>
                  <a:pt x="200074" y="414515"/>
                </a:cubicBezTo>
                <a:cubicBezTo>
                  <a:pt x="197075" y="396829"/>
                  <a:pt x="189689" y="383189"/>
                  <a:pt x="178622" y="368724"/>
                </a:cubicBezTo>
                <a:cubicBezTo>
                  <a:pt x="167555" y="354259"/>
                  <a:pt x="158258" y="333617"/>
                  <a:pt x="157633" y="315690"/>
                </a:cubicBezTo>
                <a:cubicBezTo>
                  <a:pt x="155557" y="283520"/>
                  <a:pt x="160726" y="251810"/>
                  <a:pt x="157464" y="219760"/>
                </a:cubicBezTo>
                <a:cubicBezTo>
                  <a:pt x="153718" y="182962"/>
                  <a:pt x="146290" y="145339"/>
                  <a:pt x="149667" y="107816"/>
                </a:cubicBezTo>
                <a:cubicBezTo>
                  <a:pt x="151174" y="87273"/>
                  <a:pt x="154110" y="68984"/>
                  <a:pt x="165596" y="52224"/>
                </a:cubicBezTo>
                <a:cubicBezTo>
                  <a:pt x="172819" y="40695"/>
                  <a:pt x="180986" y="26670"/>
                  <a:pt x="183217" y="132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g21945cc6645_0_67"/>
          <p:cNvSpPr txBox="1"/>
          <p:nvPr>
            <p:ph idx="1" type="body"/>
          </p:nvPr>
        </p:nvSpPr>
        <p:spPr>
          <a:xfrm>
            <a:off x="0" y="287348"/>
            <a:ext cx="117801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5400"/>
              <a:buFont typeface="Arial"/>
              <a:buNone/>
            </a:pPr>
            <a:r>
              <a:rPr lang="en-US" sz="4100">
                <a:solidFill>
                  <a:schemeClr val="dk1"/>
                </a:solidFill>
                <a:latin typeface="Georgia"/>
                <a:ea typeface="Georgia"/>
                <a:cs typeface="Georgia"/>
                <a:sym typeface="Georgia"/>
              </a:rPr>
              <a:t>Data Cleaning and Preprocessing</a:t>
            </a:r>
            <a:endParaRPr sz="100">
              <a:latin typeface="Georgia"/>
              <a:ea typeface="Georgia"/>
              <a:cs typeface="Georgia"/>
              <a:sym typeface="Georgia"/>
            </a:endParaRPr>
          </a:p>
        </p:txBody>
      </p:sp>
      <p:grpSp>
        <p:nvGrpSpPr>
          <p:cNvPr id="409" name="Google Shape;409;g21945cc6645_0_67"/>
          <p:cNvGrpSpPr/>
          <p:nvPr/>
        </p:nvGrpSpPr>
        <p:grpSpPr>
          <a:xfrm>
            <a:off x="-9525" y="6378203"/>
            <a:ext cx="12272462" cy="488677"/>
            <a:chOff x="-10633" y="6411432"/>
            <a:chExt cx="11101277" cy="446199"/>
          </a:xfrm>
        </p:grpSpPr>
        <p:sp>
          <p:nvSpPr>
            <p:cNvPr id="410" name="Google Shape;410;g21945cc6645_0_67"/>
            <p:cNvSpPr/>
            <p:nvPr/>
          </p:nvSpPr>
          <p:spPr>
            <a:xfrm>
              <a:off x="-10633" y="6411432"/>
              <a:ext cx="5600700" cy="446199"/>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g21945cc6645_0_67"/>
            <p:cNvSpPr/>
            <p:nvPr/>
          </p:nvSpPr>
          <p:spPr>
            <a:xfrm>
              <a:off x="5489944" y="6411432"/>
              <a:ext cx="5600700" cy="446199"/>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12" name="Google Shape;412;g21945cc6645_0_67"/>
          <p:cNvSpPr/>
          <p:nvPr/>
        </p:nvSpPr>
        <p:spPr>
          <a:xfrm>
            <a:off x="433129" y="1570473"/>
            <a:ext cx="3027332" cy="1734807"/>
          </a:xfrm>
          <a:custGeom>
            <a:rect b="b" l="l" r="r" t="t"/>
            <a:pathLst>
              <a:path extrusionOk="0" h="1734807" w="3027332">
                <a:moveTo>
                  <a:pt x="1821335" y="0"/>
                </a:moveTo>
                <a:cubicBezTo>
                  <a:pt x="1831677" y="7343"/>
                  <a:pt x="1840832" y="14806"/>
                  <a:pt x="1849866" y="21083"/>
                </a:cubicBezTo>
                <a:cubicBezTo>
                  <a:pt x="1856285" y="25227"/>
                  <a:pt x="1863770" y="28063"/>
                  <a:pt x="1870188" y="32208"/>
                </a:cubicBezTo>
                <a:cubicBezTo>
                  <a:pt x="1879223" y="38484"/>
                  <a:pt x="1890631" y="44519"/>
                  <a:pt x="1898599" y="52103"/>
                </a:cubicBezTo>
                <a:cubicBezTo>
                  <a:pt x="1910612" y="64073"/>
                  <a:pt x="1919184" y="77593"/>
                  <a:pt x="1933328" y="86947"/>
                </a:cubicBezTo>
                <a:cubicBezTo>
                  <a:pt x="1943671" y="94290"/>
                  <a:pt x="1950935" y="106743"/>
                  <a:pt x="1955704" y="118251"/>
                </a:cubicBezTo>
                <a:cubicBezTo>
                  <a:pt x="1965606" y="144829"/>
                  <a:pt x="1973254" y="172834"/>
                  <a:pt x="1980781" y="199652"/>
                </a:cubicBezTo>
                <a:cubicBezTo>
                  <a:pt x="1991890" y="238101"/>
                  <a:pt x="1995877" y="277273"/>
                  <a:pt x="1992742" y="317171"/>
                </a:cubicBezTo>
                <a:cubicBezTo>
                  <a:pt x="1992039" y="322040"/>
                  <a:pt x="1993709" y="326667"/>
                  <a:pt x="1994313" y="332602"/>
                </a:cubicBezTo>
                <a:cubicBezTo>
                  <a:pt x="2000128" y="330811"/>
                  <a:pt x="2003567" y="329261"/>
                  <a:pt x="2007009" y="327712"/>
                </a:cubicBezTo>
                <a:cubicBezTo>
                  <a:pt x="2027771" y="319601"/>
                  <a:pt x="2040488" y="326703"/>
                  <a:pt x="2042783" y="349256"/>
                </a:cubicBezTo>
                <a:cubicBezTo>
                  <a:pt x="2043387" y="355192"/>
                  <a:pt x="2043991" y="361127"/>
                  <a:pt x="2044596" y="367063"/>
                </a:cubicBezTo>
                <a:cubicBezTo>
                  <a:pt x="2044979" y="382615"/>
                  <a:pt x="2041559" y="396156"/>
                  <a:pt x="2030776" y="408047"/>
                </a:cubicBezTo>
                <a:cubicBezTo>
                  <a:pt x="2022126" y="417324"/>
                  <a:pt x="2015146" y="431226"/>
                  <a:pt x="2013980" y="443338"/>
                </a:cubicBezTo>
                <a:cubicBezTo>
                  <a:pt x="2011407" y="465188"/>
                  <a:pt x="2007404" y="484785"/>
                  <a:pt x="1989741" y="499777"/>
                </a:cubicBezTo>
                <a:cubicBezTo>
                  <a:pt x="1982036" y="506557"/>
                  <a:pt x="1979199" y="514042"/>
                  <a:pt x="1979100" y="524846"/>
                </a:cubicBezTo>
                <a:cubicBezTo>
                  <a:pt x="1979846" y="543960"/>
                  <a:pt x="1976910" y="562249"/>
                  <a:pt x="1962929" y="578064"/>
                </a:cubicBezTo>
                <a:cubicBezTo>
                  <a:pt x="1957476" y="583416"/>
                  <a:pt x="1954762" y="592088"/>
                  <a:pt x="1954419" y="600518"/>
                </a:cubicBezTo>
                <a:cubicBezTo>
                  <a:pt x="1952309" y="615125"/>
                  <a:pt x="1954000" y="631744"/>
                  <a:pt x="1950702" y="646471"/>
                </a:cubicBezTo>
                <a:cubicBezTo>
                  <a:pt x="1944809" y="671058"/>
                  <a:pt x="1944851" y="695041"/>
                  <a:pt x="1949642" y="718540"/>
                </a:cubicBezTo>
                <a:cubicBezTo>
                  <a:pt x="1950729" y="729224"/>
                  <a:pt x="1957753" y="739303"/>
                  <a:pt x="1963588" y="749503"/>
                </a:cubicBezTo>
                <a:cubicBezTo>
                  <a:pt x="1966566" y="755196"/>
                  <a:pt x="1970610" y="759582"/>
                  <a:pt x="1974655" y="763968"/>
                </a:cubicBezTo>
                <a:cubicBezTo>
                  <a:pt x="1977271" y="766100"/>
                  <a:pt x="1980832" y="765738"/>
                  <a:pt x="1984514" y="766563"/>
                </a:cubicBezTo>
                <a:cubicBezTo>
                  <a:pt x="1985579" y="765255"/>
                  <a:pt x="1985459" y="764068"/>
                  <a:pt x="1986526" y="762760"/>
                </a:cubicBezTo>
                <a:cubicBezTo>
                  <a:pt x="1990569" y="767145"/>
                  <a:pt x="1993548" y="772840"/>
                  <a:pt x="1997593" y="777225"/>
                </a:cubicBezTo>
                <a:cubicBezTo>
                  <a:pt x="2014133" y="798329"/>
                  <a:pt x="2029606" y="820740"/>
                  <a:pt x="2053732" y="833877"/>
                </a:cubicBezTo>
                <a:cubicBezTo>
                  <a:pt x="2070250" y="842989"/>
                  <a:pt x="2086890" y="853289"/>
                  <a:pt x="2103530" y="863589"/>
                </a:cubicBezTo>
                <a:cubicBezTo>
                  <a:pt x="2112444" y="868679"/>
                  <a:pt x="2120412" y="876262"/>
                  <a:pt x="2129325" y="881353"/>
                </a:cubicBezTo>
                <a:cubicBezTo>
                  <a:pt x="2147031" y="890344"/>
                  <a:pt x="2166990" y="897907"/>
                  <a:pt x="2183751" y="909394"/>
                </a:cubicBezTo>
                <a:cubicBezTo>
                  <a:pt x="2213469" y="930356"/>
                  <a:pt x="2240935" y="952746"/>
                  <a:pt x="2269466" y="973829"/>
                </a:cubicBezTo>
                <a:cubicBezTo>
                  <a:pt x="2295382" y="992780"/>
                  <a:pt x="2321177" y="1010543"/>
                  <a:pt x="2348158" y="1028185"/>
                </a:cubicBezTo>
                <a:cubicBezTo>
                  <a:pt x="2349467" y="1029252"/>
                  <a:pt x="2351841" y="1029010"/>
                  <a:pt x="2354336" y="1029955"/>
                </a:cubicBezTo>
                <a:cubicBezTo>
                  <a:pt x="2370492" y="1035507"/>
                  <a:pt x="2384396" y="1042488"/>
                  <a:pt x="2390957" y="1059809"/>
                </a:cubicBezTo>
                <a:cubicBezTo>
                  <a:pt x="2391077" y="1060997"/>
                  <a:pt x="2393814" y="1064316"/>
                  <a:pt x="2396188" y="1064074"/>
                </a:cubicBezTo>
                <a:cubicBezTo>
                  <a:pt x="2418159" y="1067835"/>
                  <a:pt x="2425543" y="1081476"/>
                  <a:pt x="2426411" y="1101776"/>
                </a:cubicBezTo>
                <a:cubicBezTo>
                  <a:pt x="2426311" y="1112581"/>
                  <a:pt x="2430718" y="1120527"/>
                  <a:pt x="2440939" y="1126683"/>
                </a:cubicBezTo>
                <a:cubicBezTo>
                  <a:pt x="2452468" y="1133905"/>
                  <a:pt x="2459733" y="1146358"/>
                  <a:pt x="2469129" y="1156196"/>
                </a:cubicBezTo>
                <a:cubicBezTo>
                  <a:pt x="2473175" y="1160582"/>
                  <a:pt x="2473779" y="1166516"/>
                  <a:pt x="2477580" y="1168528"/>
                </a:cubicBezTo>
                <a:cubicBezTo>
                  <a:pt x="2498265" y="1183213"/>
                  <a:pt x="2520137" y="1197778"/>
                  <a:pt x="2533236" y="1220432"/>
                </a:cubicBezTo>
                <a:cubicBezTo>
                  <a:pt x="2536214" y="1226126"/>
                  <a:pt x="2540259" y="1230511"/>
                  <a:pt x="2543238" y="1236204"/>
                </a:cubicBezTo>
                <a:cubicBezTo>
                  <a:pt x="2552052" y="1252098"/>
                  <a:pt x="2562997" y="1265376"/>
                  <a:pt x="2580099" y="1268433"/>
                </a:cubicBezTo>
                <a:cubicBezTo>
                  <a:pt x="2602071" y="1272194"/>
                  <a:pt x="2603499" y="1274447"/>
                  <a:pt x="2595935" y="1294406"/>
                </a:cubicBezTo>
                <a:cubicBezTo>
                  <a:pt x="2594045" y="1299396"/>
                  <a:pt x="2588956" y="1308309"/>
                  <a:pt x="2598694" y="1309717"/>
                </a:cubicBezTo>
                <a:cubicBezTo>
                  <a:pt x="2610806" y="1310882"/>
                  <a:pt x="2615212" y="1318830"/>
                  <a:pt x="2618674" y="1329271"/>
                </a:cubicBezTo>
                <a:cubicBezTo>
                  <a:pt x="2627872" y="1360718"/>
                  <a:pt x="2641575" y="1389306"/>
                  <a:pt x="2671053" y="1407894"/>
                </a:cubicBezTo>
                <a:cubicBezTo>
                  <a:pt x="2686385" y="1417128"/>
                  <a:pt x="2699584" y="1428976"/>
                  <a:pt x="2712784" y="1440826"/>
                </a:cubicBezTo>
                <a:cubicBezTo>
                  <a:pt x="2721938" y="1448289"/>
                  <a:pt x="2730973" y="1454566"/>
                  <a:pt x="2739062" y="1463337"/>
                </a:cubicBezTo>
                <a:cubicBezTo>
                  <a:pt x="2751195" y="1476494"/>
                  <a:pt x="2763329" y="1489651"/>
                  <a:pt x="2774396" y="1504117"/>
                </a:cubicBezTo>
                <a:cubicBezTo>
                  <a:pt x="2777253" y="1508624"/>
                  <a:pt x="2781418" y="1514196"/>
                  <a:pt x="2780594" y="1517878"/>
                </a:cubicBezTo>
                <a:cubicBezTo>
                  <a:pt x="2776108" y="1532727"/>
                  <a:pt x="2770073" y="1544135"/>
                  <a:pt x="2791220" y="1551577"/>
                </a:cubicBezTo>
                <a:cubicBezTo>
                  <a:pt x="2798705" y="1554414"/>
                  <a:pt x="2803474" y="1565922"/>
                  <a:pt x="2810255" y="1573627"/>
                </a:cubicBezTo>
                <a:cubicBezTo>
                  <a:pt x="2815728" y="1580265"/>
                  <a:pt x="2823455" y="1585476"/>
                  <a:pt x="2830114" y="1591995"/>
                </a:cubicBezTo>
                <a:cubicBezTo>
                  <a:pt x="2835346" y="1596260"/>
                  <a:pt x="2844139" y="1600162"/>
                  <a:pt x="2845930" y="1605976"/>
                </a:cubicBezTo>
                <a:cubicBezTo>
                  <a:pt x="2856676" y="1640862"/>
                  <a:pt x="2884846" y="1658384"/>
                  <a:pt x="2915851" y="1668421"/>
                </a:cubicBezTo>
                <a:cubicBezTo>
                  <a:pt x="2959089" y="1680810"/>
                  <a:pt x="2996051" y="1702235"/>
                  <a:pt x="3026857" y="1733880"/>
                </a:cubicBezTo>
                <a:lnTo>
                  <a:pt x="3027332" y="1734431"/>
                </a:lnTo>
                <a:lnTo>
                  <a:pt x="2582589" y="1734431"/>
                </a:lnTo>
                <a:lnTo>
                  <a:pt x="2566781" y="1726739"/>
                </a:lnTo>
                <a:cubicBezTo>
                  <a:pt x="2557697" y="1725865"/>
                  <a:pt x="2548321" y="1728018"/>
                  <a:pt x="2538534" y="1732013"/>
                </a:cubicBezTo>
                <a:cubicBezTo>
                  <a:pt x="2520145" y="1739881"/>
                  <a:pt x="2485579" y="1730207"/>
                  <a:pt x="2474391" y="1714555"/>
                </a:cubicBezTo>
                <a:cubicBezTo>
                  <a:pt x="2458796" y="1690956"/>
                  <a:pt x="2444267" y="1666049"/>
                  <a:pt x="2427606" y="1643758"/>
                </a:cubicBezTo>
                <a:cubicBezTo>
                  <a:pt x="2409517" y="1619213"/>
                  <a:pt x="2389294" y="1597285"/>
                  <a:pt x="2353101" y="1606966"/>
                </a:cubicBezTo>
                <a:cubicBezTo>
                  <a:pt x="2346099" y="1608878"/>
                  <a:pt x="2339922" y="1607108"/>
                  <a:pt x="2332920" y="1609020"/>
                </a:cubicBezTo>
                <a:cubicBezTo>
                  <a:pt x="2327106" y="1610811"/>
                  <a:pt x="2321170" y="1611415"/>
                  <a:pt x="2317973" y="1615339"/>
                </a:cubicBezTo>
                <a:cubicBezTo>
                  <a:pt x="2299846" y="1637572"/>
                  <a:pt x="2278863" y="1655300"/>
                  <a:pt x="2269772" y="1683810"/>
                </a:cubicBezTo>
                <a:cubicBezTo>
                  <a:pt x="2268947" y="1687493"/>
                  <a:pt x="2269551" y="1693427"/>
                  <a:pt x="2267418" y="1696043"/>
                </a:cubicBezTo>
                <a:lnTo>
                  <a:pt x="2244454" y="1734431"/>
                </a:lnTo>
                <a:lnTo>
                  <a:pt x="1163561" y="1734431"/>
                </a:lnTo>
                <a:lnTo>
                  <a:pt x="1163863" y="1731312"/>
                </a:lnTo>
                <a:cubicBezTo>
                  <a:pt x="1167335" y="1713868"/>
                  <a:pt x="1171876" y="1696615"/>
                  <a:pt x="1175466" y="1678859"/>
                </a:cubicBezTo>
                <a:cubicBezTo>
                  <a:pt x="1180996" y="1650711"/>
                  <a:pt x="1184152" y="1622805"/>
                  <a:pt x="1188496" y="1594777"/>
                </a:cubicBezTo>
                <a:cubicBezTo>
                  <a:pt x="1189078" y="1588722"/>
                  <a:pt x="1189541" y="1581479"/>
                  <a:pt x="1190002" y="1574236"/>
                </a:cubicBezTo>
                <a:cubicBezTo>
                  <a:pt x="1190102" y="1563431"/>
                  <a:pt x="1196379" y="1554397"/>
                  <a:pt x="1189235" y="1543131"/>
                </a:cubicBezTo>
                <a:cubicBezTo>
                  <a:pt x="1183641" y="1535304"/>
                  <a:pt x="1181246" y="1523555"/>
                  <a:pt x="1181466" y="1513937"/>
                </a:cubicBezTo>
                <a:cubicBezTo>
                  <a:pt x="1182149" y="1497077"/>
                  <a:pt x="1185085" y="1478789"/>
                  <a:pt x="1186955" y="1461808"/>
                </a:cubicBezTo>
                <a:cubicBezTo>
                  <a:pt x="1186834" y="1460620"/>
                  <a:pt x="1188966" y="1458004"/>
                  <a:pt x="1190032" y="1456697"/>
                </a:cubicBezTo>
                <a:cubicBezTo>
                  <a:pt x="1196550" y="1450036"/>
                  <a:pt x="1204256" y="1443256"/>
                  <a:pt x="1209466" y="1435529"/>
                </a:cubicBezTo>
                <a:cubicBezTo>
                  <a:pt x="1213610" y="1429110"/>
                  <a:pt x="1213951" y="1420681"/>
                  <a:pt x="1213227" y="1413558"/>
                </a:cubicBezTo>
                <a:cubicBezTo>
                  <a:pt x="1212018" y="1401688"/>
                  <a:pt x="1207369" y="1391366"/>
                  <a:pt x="1206161" y="1379496"/>
                </a:cubicBezTo>
                <a:cubicBezTo>
                  <a:pt x="1204349" y="1361691"/>
                  <a:pt x="1202415" y="1342698"/>
                  <a:pt x="1200482" y="1323705"/>
                </a:cubicBezTo>
                <a:cubicBezTo>
                  <a:pt x="1199032" y="1309461"/>
                  <a:pt x="1192252" y="1301755"/>
                  <a:pt x="1178590" y="1297150"/>
                </a:cubicBezTo>
                <a:cubicBezTo>
                  <a:pt x="1170039" y="1295621"/>
                  <a:pt x="1162313" y="1290410"/>
                  <a:pt x="1155894" y="1286266"/>
                </a:cubicBezTo>
                <a:cubicBezTo>
                  <a:pt x="1144365" y="1279045"/>
                  <a:pt x="1137243" y="1279770"/>
                  <a:pt x="1126097" y="1288100"/>
                </a:cubicBezTo>
                <a:cubicBezTo>
                  <a:pt x="1092661" y="1313092"/>
                  <a:pt x="1057674" y="1334643"/>
                  <a:pt x="1024117" y="1358448"/>
                </a:cubicBezTo>
                <a:cubicBezTo>
                  <a:pt x="1017357" y="1362733"/>
                  <a:pt x="1010718" y="1368206"/>
                  <a:pt x="1005267" y="1373559"/>
                </a:cubicBezTo>
                <a:cubicBezTo>
                  <a:pt x="995549" y="1384142"/>
                  <a:pt x="987261" y="1396979"/>
                  <a:pt x="976236" y="1406498"/>
                </a:cubicBezTo>
                <a:cubicBezTo>
                  <a:pt x="956319" y="1422917"/>
                  <a:pt x="933787" y="1437204"/>
                  <a:pt x="912684" y="1453744"/>
                </a:cubicBezTo>
                <a:cubicBezTo>
                  <a:pt x="899285" y="1463503"/>
                  <a:pt x="887314" y="1475516"/>
                  <a:pt x="873915" y="1485275"/>
                </a:cubicBezTo>
                <a:cubicBezTo>
                  <a:pt x="845931" y="1504914"/>
                  <a:pt x="815209" y="1521234"/>
                  <a:pt x="789962" y="1544192"/>
                </a:cubicBezTo>
                <a:cubicBezTo>
                  <a:pt x="760448" y="1572383"/>
                  <a:pt x="724859" y="1587999"/>
                  <a:pt x="690577" y="1604681"/>
                </a:cubicBezTo>
                <a:cubicBezTo>
                  <a:pt x="644786" y="1626132"/>
                  <a:pt x="596018" y="1641891"/>
                  <a:pt x="548798" y="1661090"/>
                </a:cubicBezTo>
                <a:cubicBezTo>
                  <a:pt x="517715" y="1673848"/>
                  <a:pt x="485565" y="1687914"/>
                  <a:pt x="454602" y="1701860"/>
                </a:cubicBezTo>
                <a:cubicBezTo>
                  <a:pt x="437873" y="1708361"/>
                  <a:pt x="421471" y="1715127"/>
                  <a:pt x="404846" y="1721167"/>
                </a:cubicBezTo>
                <a:lnTo>
                  <a:pt x="359496" y="1734431"/>
                </a:lnTo>
                <a:lnTo>
                  <a:pt x="0" y="1734431"/>
                </a:lnTo>
                <a:lnTo>
                  <a:pt x="92290" y="1724346"/>
                </a:lnTo>
                <a:cubicBezTo>
                  <a:pt x="119472" y="1720380"/>
                  <a:pt x="147236" y="1710358"/>
                  <a:pt x="172626" y="1700577"/>
                </a:cubicBezTo>
                <a:cubicBezTo>
                  <a:pt x="192201" y="1692589"/>
                  <a:pt x="211415" y="1681038"/>
                  <a:pt x="230627" y="1669488"/>
                </a:cubicBezTo>
                <a:cubicBezTo>
                  <a:pt x="242014" y="1663531"/>
                  <a:pt x="253160" y="1655201"/>
                  <a:pt x="263119" y="1646991"/>
                </a:cubicBezTo>
                <a:cubicBezTo>
                  <a:pt x="287422" y="1626527"/>
                  <a:pt x="311604" y="1604876"/>
                  <a:pt x="334598" y="1583346"/>
                </a:cubicBezTo>
                <a:cubicBezTo>
                  <a:pt x="348943" y="1571092"/>
                  <a:pt x="364232" y="1556343"/>
                  <a:pt x="378455" y="1542902"/>
                </a:cubicBezTo>
                <a:cubicBezTo>
                  <a:pt x="398130" y="1524108"/>
                  <a:pt x="418993" y="1505194"/>
                  <a:pt x="438668" y="1486400"/>
                </a:cubicBezTo>
                <a:cubicBezTo>
                  <a:pt x="459409" y="1466299"/>
                  <a:pt x="481217" y="1444890"/>
                  <a:pt x="503146" y="1424667"/>
                </a:cubicBezTo>
                <a:cubicBezTo>
                  <a:pt x="530648" y="1400280"/>
                  <a:pt x="556720" y="1373639"/>
                  <a:pt x="584221" y="1349252"/>
                </a:cubicBezTo>
                <a:cubicBezTo>
                  <a:pt x="608523" y="1328789"/>
                  <a:pt x="635563" y="1311644"/>
                  <a:pt x="659744" y="1289993"/>
                </a:cubicBezTo>
                <a:cubicBezTo>
                  <a:pt x="688312" y="1264297"/>
                  <a:pt x="719616" y="1241922"/>
                  <a:pt x="755328" y="1227493"/>
                </a:cubicBezTo>
                <a:cubicBezTo>
                  <a:pt x="779530" y="1217834"/>
                  <a:pt x="803613" y="1206986"/>
                  <a:pt x="827695" y="1196140"/>
                </a:cubicBezTo>
                <a:cubicBezTo>
                  <a:pt x="831135" y="1194590"/>
                  <a:pt x="834575" y="1193041"/>
                  <a:pt x="836708" y="1190426"/>
                </a:cubicBezTo>
                <a:cubicBezTo>
                  <a:pt x="859824" y="1170082"/>
                  <a:pt x="881873" y="1151047"/>
                  <a:pt x="903802" y="1130825"/>
                </a:cubicBezTo>
                <a:cubicBezTo>
                  <a:pt x="919091" y="1116076"/>
                  <a:pt x="930578" y="1099316"/>
                  <a:pt x="944560" y="1083500"/>
                </a:cubicBezTo>
                <a:cubicBezTo>
                  <a:pt x="959608" y="1066376"/>
                  <a:pt x="972161" y="1048308"/>
                  <a:pt x="987450" y="1033560"/>
                </a:cubicBezTo>
                <a:cubicBezTo>
                  <a:pt x="1009258" y="1012150"/>
                  <a:pt x="1034989" y="993939"/>
                  <a:pt x="1058105" y="973597"/>
                </a:cubicBezTo>
                <a:cubicBezTo>
                  <a:pt x="1062612" y="970739"/>
                  <a:pt x="1065326" y="962067"/>
                  <a:pt x="1064722" y="956132"/>
                </a:cubicBezTo>
                <a:cubicBezTo>
                  <a:pt x="1063393" y="943074"/>
                  <a:pt x="1069790" y="935227"/>
                  <a:pt x="1078562" y="927138"/>
                </a:cubicBezTo>
                <a:cubicBezTo>
                  <a:pt x="1084014" y="921786"/>
                  <a:pt x="1090774" y="917500"/>
                  <a:pt x="1094918" y="911081"/>
                </a:cubicBezTo>
                <a:cubicBezTo>
                  <a:pt x="1122398" y="874702"/>
                  <a:pt x="1154043" y="843897"/>
                  <a:pt x="1192228" y="818422"/>
                </a:cubicBezTo>
                <a:cubicBezTo>
                  <a:pt x="1219146" y="800090"/>
                  <a:pt x="1243086" y="776065"/>
                  <a:pt x="1271193" y="757614"/>
                </a:cubicBezTo>
                <a:cubicBezTo>
                  <a:pt x="1298232" y="740469"/>
                  <a:pt x="1327887" y="725457"/>
                  <a:pt x="1356233" y="709379"/>
                </a:cubicBezTo>
                <a:cubicBezTo>
                  <a:pt x="1380074" y="696159"/>
                  <a:pt x="1404035" y="684125"/>
                  <a:pt x="1428118" y="673278"/>
                </a:cubicBezTo>
                <a:cubicBezTo>
                  <a:pt x="1437252" y="668750"/>
                  <a:pt x="1447693" y="665289"/>
                  <a:pt x="1457310" y="665509"/>
                </a:cubicBezTo>
                <a:cubicBezTo>
                  <a:pt x="1477732" y="665829"/>
                  <a:pt x="1493064" y="675063"/>
                  <a:pt x="1502240" y="694517"/>
                </a:cubicBezTo>
                <a:cubicBezTo>
                  <a:pt x="1511054" y="710411"/>
                  <a:pt x="1520913" y="713006"/>
                  <a:pt x="1536686" y="703005"/>
                </a:cubicBezTo>
                <a:cubicBezTo>
                  <a:pt x="1538939" y="701577"/>
                  <a:pt x="1540126" y="701456"/>
                  <a:pt x="1541313" y="701335"/>
                </a:cubicBezTo>
                <a:cubicBezTo>
                  <a:pt x="1544291" y="707028"/>
                  <a:pt x="1546082" y="712843"/>
                  <a:pt x="1549181" y="719724"/>
                </a:cubicBezTo>
                <a:cubicBezTo>
                  <a:pt x="1550709" y="711172"/>
                  <a:pt x="1551414" y="706303"/>
                  <a:pt x="1550810" y="700368"/>
                </a:cubicBezTo>
                <a:cubicBezTo>
                  <a:pt x="1551030" y="690751"/>
                  <a:pt x="1552316" y="679825"/>
                  <a:pt x="1549096" y="671758"/>
                </a:cubicBezTo>
                <a:cubicBezTo>
                  <a:pt x="1539316" y="646368"/>
                  <a:pt x="1525975" y="621341"/>
                  <a:pt x="1526636" y="592489"/>
                </a:cubicBezTo>
                <a:cubicBezTo>
                  <a:pt x="1526152" y="587741"/>
                  <a:pt x="1523416" y="584421"/>
                  <a:pt x="1521746" y="579793"/>
                </a:cubicBezTo>
                <a:cubicBezTo>
                  <a:pt x="1513635" y="559031"/>
                  <a:pt x="1508021" y="539214"/>
                  <a:pt x="1510473" y="516176"/>
                </a:cubicBezTo>
                <a:cubicBezTo>
                  <a:pt x="1513629" y="488271"/>
                  <a:pt x="1510971" y="462156"/>
                  <a:pt x="1493947" y="436303"/>
                </a:cubicBezTo>
                <a:cubicBezTo>
                  <a:pt x="1484068" y="421718"/>
                  <a:pt x="1477266" y="402021"/>
                  <a:pt x="1469518" y="384820"/>
                </a:cubicBezTo>
                <a:cubicBezTo>
                  <a:pt x="1464507" y="370938"/>
                  <a:pt x="1454385" y="353977"/>
                  <a:pt x="1468367" y="338162"/>
                </a:cubicBezTo>
                <a:cubicBezTo>
                  <a:pt x="1470500" y="335546"/>
                  <a:pt x="1468829" y="330919"/>
                  <a:pt x="1468466" y="327358"/>
                </a:cubicBezTo>
                <a:cubicBezTo>
                  <a:pt x="1467820" y="297440"/>
                  <a:pt x="1465987" y="267643"/>
                  <a:pt x="1465340" y="237725"/>
                </a:cubicBezTo>
                <a:cubicBezTo>
                  <a:pt x="1465099" y="235351"/>
                  <a:pt x="1464615" y="230603"/>
                  <a:pt x="1466869" y="229175"/>
                </a:cubicBezTo>
                <a:cubicBezTo>
                  <a:pt x="1476705" y="219777"/>
                  <a:pt x="1476685" y="207786"/>
                  <a:pt x="1479037" y="195553"/>
                </a:cubicBezTo>
                <a:cubicBezTo>
                  <a:pt x="1480565" y="187003"/>
                  <a:pt x="1483040" y="175956"/>
                  <a:pt x="1495152" y="177122"/>
                </a:cubicBezTo>
                <a:cubicBezTo>
                  <a:pt x="1507264" y="178288"/>
                  <a:pt x="1510341" y="173177"/>
                  <a:pt x="1509133" y="161307"/>
                </a:cubicBezTo>
                <a:cubicBezTo>
                  <a:pt x="1508287" y="152998"/>
                  <a:pt x="1512310" y="145392"/>
                  <a:pt x="1513718" y="135654"/>
                </a:cubicBezTo>
                <a:cubicBezTo>
                  <a:pt x="1511223" y="134708"/>
                  <a:pt x="1499111" y="133542"/>
                  <a:pt x="1513818" y="124849"/>
                </a:cubicBezTo>
                <a:cubicBezTo>
                  <a:pt x="1516192" y="124608"/>
                  <a:pt x="1517137" y="122113"/>
                  <a:pt x="1516895" y="119739"/>
                </a:cubicBezTo>
                <a:cubicBezTo>
                  <a:pt x="1517678" y="92075"/>
                  <a:pt x="1532364" y="71391"/>
                  <a:pt x="1553226" y="52476"/>
                </a:cubicBezTo>
                <a:cubicBezTo>
                  <a:pt x="1577407" y="30826"/>
                  <a:pt x="1605171" y="20804"/>
                  <a:pt x="1634123" y="10661"/>
                </a:cubicBezTo>
                <a:cubicBezTo>
                  <a:pt x="1649192" y="5528"/>
                  <a:pt x="1667139" y="16895"/>
                  <a:pt x="1680055" y="2387"/>
                </a:cubicBezTo>
                <a:cubicBezTo>
                  <a:pt x="1681122" y="1079"/>
                  <a:pt x="1686112" y="2970"/>
                  <a:pt x="1688607" y="3915"/>
                </a:cubicBezTo>
                <a:cubicBezTo>
                  <a:pt x="1692288" y="4740"/>
                  <a:pt x="1696212" y="7938"/>
                  <a:pt x="1699652" y="6389"/>
                </a:cubicBezTo>
                <a:cubicBezTo>
                  <a:pt x="1714601" y="70"/>
                  <a:pt x="1729570" y="5743"/>
                  <a:pt x="1744177" y="7853"/>
                </a:cubicBezTo>
                <a:cubicBezTo>
                  <a:pt x="1749046" y="8558"/>
                  <a:pt x="1752607" y="8195"/>
                  <a:pt x="1757355" y="7712"/>
                </a:cubicBezTo>
                <a:cubicBezTo>
                  <a:pt x="1764477" y="6987"/>
                  <a:pt x="1771479" y="5075"/>
                  <a:pt x="1776469" y="6965"/>
                </a:cubicBezTo>
                <a:cubicBezTo>
                  <a:pt x="1792867" y="14891"/>
                  <a:pt x="1806991" y="12254"/>
                  <a:pt x="182133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3" name="Google Shape;413;g21945cc6645_0_67"/>
          <p:cNvSpPr/>
          <p:nvPr/>
        </p:nvSpPr>
        <p:spPr>
          <a:xfrm>
            <a:off x="2120202" y="3292553"/>
            <a:ext cx="10071900" cy="1737300"/>
          </a:xfrm>
          <a:prstGeom prst="rect">
            <a:avLst/>
          </a:prstGeom>
          <a:solidFill>
            <a:schemeClr val="accent3">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4" name="Google Shape;414;g21945cc6645_0_67"/>
          <p:cNvGrpSpPr/>
          <p:nvPr/>
        </p:nvGrpSpPr>
        <p:grpSpPr>
          <a:xfrm>
            <a:off x="5965679" y="3699144"/>
            <a:ext cx="5379094" cy="1318348"/>
            <a:chOff x="2079598" y="4199174"/>
            <a:chExt cx="3303300" cy="1318348"/>
          </a:xfrm>
        </p:grpSpPr>
        <p:sp>
          <p:nvSpPr>
            <p:cNvPr id="415" name="Google Shape;415;g21945cc6645_0_67"/>
            <p:cNvSpPr txBox="1"/>
            <p:nvPr/>
          </p:nvSpPr>
          <p:spPr>
            <a:xfrm>
              <a:off x="2098435" y="4501722"/>
              <a:ext cx="3255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Georgia"/>
                  <a:ea typeface="Georgia"/>
                  <a:cs typeface="Georgia"/>
                  <a:sym typeface="Georgia"/>
                </a:rPr>
                <a:t>Removing outliers in this dataset would mean deleting outstanding individuals (i.e Messi) with extraordinary attributes &amp; high wages</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t/>
              </a:r>
              <a:endParaRPr sz="1200">
                <a:solidFill>
                  <a:srgbClr val="3F3F3F"/>
                </a:solidFill>
                <a:latin typeface="Georgia"/>
                <a:ea typeface="Georgia"/>
                <a:cs typeface="Georgia"/>
                <a:sym typeface="Georgia"/>
              </a:endParaRPr>
            </a:p>
            <a:p>
              <a:pPr indent="0" lvl="0" marL="0" rtl="0" algn="l">
                <a:spcBef>
                  <a:spcPts val="0"/>
                </a:spcBef>
                <a:spcAft>
                  <a:spcPts val="0"/>
                </a:spcAft>
                <a:buClr>
                  <a:schemeClr val="dk1"/>
                </a:buClr>
                <a:buFont typeface="Arial"/>
                <a:buNone/>
              </a:pPr>
              <a:r>
                <a:rPr lang="en-US" sz="1200">
                  <a:solidFill>
                    <a:srgbClr val="3F3F3F"/>
                  </a:solidFill>
                  <a:latin typeface="Georgia"/>
                  <a:ea typeface="Georgia"/>
                  <a:cs typeface="Georgia"/>
                  <a:sym typeface="Georgia"/>
                </a:rPr>
                <a:t>Mean chosen instead of median for null values based on graphical distribution</a:t>
              </a:r>
              <a:endParaRPr sz="1200">
                <a:solidFill>
                  <a:srgbClr val="3F3F3F"/>
                </a:solidFill>
                <a:latin typeface="Georgia"/>
                <a:ea typeface="Georgia"/>
                <a:cs typeface="Georgia"/>
                <a:sym typeface="Georgia"/>
              </a:endParaRPr>
            </a:p>
          </p:txBody>
        </p:sp>
        <p:sp>
          <p:nvSpPr>
            <p:cNvPr id="416" name="Google Shape;416;g21945cc6645_0_67"/>
            <p:cNvSpPr txBox="1"/>
            <p:nvPr/>
          </p:nvSpPr>
          <p:spPr>
            <a:xfrm>
              <a:off x="2079598" y="4199174"/>
              <a:ext cx="3303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rgbClr val="3F3F3F"/>
                  </a:solidFill>
                  <a:latin typeface="Georgia"/>
                  <a:ea typeface="Georgia"/>
                  <a:cs typeface="Georgia"/>
                  <a:sym typeface="Georgia"/>
                </a:rPr>
                <a:t>Outliers not removed </a:t>
              </a:r>
              <a:endParaRPr b="1" sz="1400">
                <a:solidFill>
                  <a:srgbClr val="3F3F3F"/>
                </a:solidFill>
                <a:latin typeface="Georgia"/>
                <a:ea typeface="Georgia"/>
                <a:cs typeface="Georgia"/>
                <a:sym typeface="Georgia"/>
              </a:endParaRPr>
            </a:p>
          </p:txBody>
        </p:sp>
      </p:grpSp>
      <p:grpSp>
        <p:nvGrpSpPr>
          <p:cNvPr id="417" name="Google Shape;417;g21945cc6645_0_67"/>
          <p:cNvGrpSpPr/>
          <p:nvPr/>
        </p:nvGrpSpPr>
        <p:grpSpPr>
          <a:xfrm>
            <a:off x="5965679" y="1961784"/>
            <a:ext cx="5379094" cy="1318348"/>
            <a:chOff x="2079598" y="4199174"/>
            <a:chExt cx="3303300" cy="1318348"/>
          </a:xfrm>
        </p:grpSpPr>
        <p:sp>
          <p:nvSpPr>
            <p:cNvPr id="418" name="Google Shape;418;g21945cc6645_0_67"/>
            <p:cNvSpPr txBox="1"/>
            <p:nvPr/>
          </p:nvSpPr>
          <p:spPr>
            <a:xfrm>
              <a:off x="2098435" y="4501722"/>
              <a:ext cx="3255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Georgia"/>
                  <a:ea typeface="Georgia"/>
                  <a:cs typeface="Georgia"/>
                  <a:sym typeface="Georgia"/>
                </a:rPr>
                <a:t>Performance based attributes selected based on </a:t>
              </a:r>
              <a:r>
                <a:rPr lang="en-US" sz="1200">
                  <a:solidFill>
                    <a:srgbClr val="3F3F3F"/>
                  </a:solidFill>
                  <a:latin typeface="Georgia"/>
                  <a:ea typeface="Georgia"/>
                  <a:cs typeface="Georgia"/>
                  <a:sym typeface="Georgia"/>
                </a:rPr>
                <a:t>affinity</a:t>
              </a:r>
              <a:r>
                <a:rPr lang="en-US" sz="1200">
                  <a:solidFill>
                    <a:srgbClr val="3F3F3F"/>
                  </a:solidFill>
                  <a:latin typeface="Georgia"/>
                  <a:ea typeface="Georgia"/>
                  <a:cs typeface="Georgia"/>
                  <a:sym typeface="Georgia"/>
                </a:rPr>
                <a:t> with target variable ‘OVA’ - overall value</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rPr lang="en-US" sz="1200">
                  <a:solidFill>
                    <a:srgbClr val="3F3F3F"/>
                  </a:solidFill>
                  <a:latin typeface="Georgia"/>
                  <a:ea typeface="Georgia"/>
                  <a:cs typeface="Georgia"/>
                  <a:sym typeface="Georgia"/>
                </a:rPr>
                <a:t>Source:https://fifauteam.com/fifa-21-attributes-guide/</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t/>
              </a:r>
              <a:endParaRPr sz="1200">
                <a:solidFill>
                  <a:srgbClr val="3F3F3F"/>
                </a:solidFill>
                <a:latin typeface="Georgia"/>
                <a:ea typeface="Georgia"/>
                <a:cs typeface="Georgia"/>
                <a:sym typeface="Georgia"/>
              </a:endParaRPr>
            </a:p>
          </p:txBody>
        </p:sp>
        <p:sp>
          <p:nvSpPr>
            <p:cNvPr id="419" name="Google Shape;419;g21945cc6645_0_67"/>
            <p:cNvSpPr txBox="1"/>
            <p:nvPr/>
          </p:nvSpPr>
          <p:spPr>
            <a:xfrm>
              <a:off x="2079598" y="4199174"/>
              <a:ext cx="3303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rgbClr val="3F3F3F"/>
                  </a:solidFill>
                  <a:latin typeface="Georgia"/>
                  <a:ea typeface="Georgia"/>
                  <a:cs typeface="Georgia"/>
                  <a:sym typeface="Georgia"/>
                </a:rPr>
                <a:t>Column selection</a:t>
              </a:r>
              <a:endParaRPr b="1" sz="1400">
                <a:solidFill>
                  <a:srgbClr val="3F3F3F"/>
                </a:solidFill>
                <a:latin typeface="Georgia"/>
                <a:ea typeface="Georgia"/>
                <a:cs typeface="Georgia"/>
                <a:sym typeface="Georgia"/>
              </a:endParaRPr>
            </a:p>
          </p:txBody>
        </p:sp>
      </p:grpSp>
      <p:grpSp>
        <p:nvGrpSpPr>
          <p:cNvPr id="420" name="Google Shape;420;g21945cc6645_0_67"/>
          <p:cNvGrpSpPr/>
          <p:nvPr/>
        </p:nvGrpSpPr>
        <p:grpSpPr>
          <a:xfrm>
            <a:off x="5965679" y="5123278"/>
            <a:ext cx="5814260" cy="1508397"/>
            <a:chOff x="2079598" y="4006524"/>
            <a:chExt cx="3570535" cy="1508397"/>
          </a:xfrm>
        </p:grpSpPr>
        <p:sp>
          <p:nvSpPr>
            <p:cNvPr id="421" name="Google Shape;421;g21945cc6645_0_67"/>
            <p:cNvSpPr txBox="1"/>
            <p:nvPr/>
          </p:nvSpPr>
          <p:spPr>
            <a:xfrm>
              <a:off x="2098433" y="4314321"/>
              <a:ext cx="35517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Georgia"/>
                  <a:ea typeface="Georgia"/>
                  <a:cs typeface="Georgia"/>
                  <a:sym typeface="Georgia"/>
                </a:rPr>
                <a:t>Bimodal variables = two distinct peaks in distribution. </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rPr lang="en-US" sz="1200">
                  <a:solidFill>
                    <a:srgbClr val="3F3F3F"/>
                  </a:solidFill>
                  <a:latin typeface="Georgia"/>
                  <a:ea typeface="Georgia"/>
                  <a:cs typeface="Georgia"/>
                  <a:sym typeface="Georgia"/>
                </a:rPr>
                <a:t>As the ‘defending’ and ‘goalkeeping’ variables are predictors, transforming them will not contribute anything to regression process</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rPr lang="en-US" sz="1200">
                  <a:solidFill>
                    <a:srgbClr val="3F3F3F"/>
                  </a:solidFill>
                  <a:latin typeface="Georgia"/>
                  <a:ea typeface="Georgia"/>
                  <a:cs typeface="Georgia"/>
                  <a:sym typeface="Georgia"/>
                </a:rPr>
                <a:t>Source: https://stats.stackexchange.com/questions/124059/how-to-transform-continuous-data-with-extreme-bimodal-distribution</a:t>
              </a:r>
              <a:endParaRPr sz="1200">
                <a:solidFill>
                  <a:srgbClr val="3F3F3F"/>
                </a:solidFill>
                <a:latin typeface="Georgia"/>
                <a:ea typeface="Georgia"/>
                <a:cs typeface="Georgia"/>
                <a:sym typeface="Georgia"/>
              </a:endParaRPr>
            </a:p>
          </p:txBody>
        </p:sp>
        <p:sp>
          <p:nvSpPr>
            <p:cNvPr id="422" name="Google Shape;422;g21945cc6645_0_67"/>
            <p:cNvSpPr txBox="1"/>
            <p:nvPr/>
          </p:nvSpPr>
          <p:spPr>
            <a:xfrm>
              <a:off x="2079598" y="4006524"/>
              <a:ext cx="3303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rgbClr val="3F3F3F"/>
                  </a:solidFill>
                  <a:latin typeface="Georgia"/>
                  <a:ea typeface="Georgia"/>
                  <a:cs typeface="Georgia"/>
                  <a:sym typeface="Georgia"/>
                </a:rPr>
                <a:t>No transformation was performed on bimodal variables</a:t>
              </a:r>
              <a:endParaRPr b="1" sz="1400">
                <a:solidFill>
                  <a:srgbClr val="3F3F3F"/>
                </a:solidFill>
                <a:latin typeface="Georgia"/>
                <a:ea typeface="Georgia"/>
                <a:cs typeface="Georgia"/>
                <a:sym typeface="Georgia"/>
              </a:endParaRPr>
            </a:p>
          </p:txBody>
        </p:sp>
      </p:grpSp>
      <p:sp>
        <p:nvSpPr>
          <p:cNvPr id="423" name="Google Shape;423;g21945cc6645_0_67"/>
          <p:cNvSpPr/>
          <p:nvPr/>
        </p:nvSpPr>
        <p:spPr>
          <a:xfrm>
            <a:off x="5138183" y="3859715"/>
            <a:ext cx="627600" cy="6276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24" name="Google Shape;424;g21945cc6645_0_67"/>
          <p:cNvSpPr/>
          <p:nvPr/>
        </p:nvSpPr>
        <p:spPr>
          <a:xfrm>
            <a:off x="5138183" y="5476499"/>
            <a:ext cx="627600" cy="62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25" name="Google Shape;425;g21945cc6645_0_67"/>
          <p:cNvSpPr/>
          <p:nvPr/>
        </p:nvSpPr>
        <p:spPr>
          <a:xfrm>
            <a:off x="5138183" y="2122355"/>
            <a:ext cx="627600" cy="627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26" name="Google Shape;426;g21945cc6645_0_67"/>
          <p:cNvSpPr/>
          <p:nvPr/>
        </p:nvSpPr>
        <p:spPr>
          <a:xfrm rot="-5400000">
            <a:off x="5324995" y="2281542"/>
            <a:ext cx="257261" cy="306723"/>
          </a:xfrm>
          <a:custGeom>
            <a:rect b="b" l="l" r="r" t="t"/>
            <a:pathLst>
              <a:path extrusionOk="0" h="3228660" w="2708011">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g21945cc6645_0_67"/>
          <p:cNvSpPr/>
          <p:nvPr/>
        </p:nvSpPr>
        <p:spPr>
          <a:xfrm>
            <a:off x="5317469" y="4039001"/>
            <a:ext cx="267300" cy="267300"/>
          </a:xfrm>
          <a:custGeom>
            <a:rect b="b" l="l" r="r" t="t"/>
            <a:pathLst>
              <a:path extrusionOk="0" h="3240000" w="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g21945cc6645_0_67"/>
          <p:cNvSpPr/>
          <p:nvPr/>
        </p:nvSpPr>
        <p:spPr>
          <a:xfrm>
            <a:off x="5304826" y="5641943"/>
            <a:ext cx="296778" cy="299194"/>
          </a:xfrm>
          <a:custGeom>
            <a:rect b="b" l="l" r="r" t="t"/>
            <a:pathLst>
              <a:path extrusionOk="0" h="3234532" w="320841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g21945cc6645_0_67"/>
          <p:cNvSpPr txBox="1"/>
          <p:nvPr/>
        </p:nvSpPr>
        <p:spPr>
          <a:xfrm>
            <a:off x="3197825" y="1069150"/>
            <a:ext cx="658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eorgia"/>
                <a:ea typeface="Georgia"/>
                <a:cs typeface="Georgia"/>
                <a:sym typeface="Georgia"/>
              </a:rPr>
              <a:t>                                   </a:t>
            </a:r>
            <a:r>
              <a:rPr lang="en-US" sz="2400">
                <a:latin typeface="Georgia"/>
                <a:ea typeface="Georgia"/>
                <a:cs typeface="Georgia"/>
                <a:sym typeface="Georgia"/>
              </a:rPr>
              <a:t>Points of Highlight</a:t>
            </a:r>
            <a:endParaRPr sz="24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1945cc6645_0_161"/>
          <p:cNvSpPr txBox="1"/>
          <p:nvPr/>
        </p:nvSpPr>
        <p:spPr>
          <a:xfrm>
            <a:off x="4730850" y="1313395"/>
            <a:ext cx="3888000" cy="5541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3000">
                <a:solidFill>
                  <a:schemeClr val="lt1"/>
                </a:solidFill>
                <a:latin typeface="Georgia"/>
                <a:ea typeface="Georgia"/>
                <a:cs typeface="Georgia"/>
                <a:sym typeface="Georgia"/>
              </a:rPr>
              <a:t>Lionel Messi</a:t>
            </a:r>
            <a:endParaRPr b="1" sz="3000">
              <a:solidFill>
                <a:schemeClr val="lt1"/>
              </a:solidFill>
              <a:latin typeface="Georgia"/>
              <a:ea typeface="Georgia"/>
              <a:cs typeface="Georgia"/>
              <a:sym typeface="Georgia"/>
            </a:endParaRPr>
          </a:p>
        </p:txBody>
      </p:sp>
      <p:sp>
        <p:nvSpPr>
          <p:cNvPr id="435" name="Google Shape;435;g21945cc6645_0_161"/>
          <p:cNvSpPr txBox="1"/>
          <p:nvPr/>
        </p:nvSpPr>
        <p:spPr>
          <a:xfrm>
            <a:off x="5524179" y="3275101"/>
            <a:ext cx="3888000" cy="5541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3000">
                <a:solidFill>
                  <a:schemeClr val="lt1"/>
                </a:solidFill>
                <a:latin typeface="Georgia"/>
                <a:ea typeface="Georgia"/>
                <a:cs typeface="Georgia"/>
                <a:sym typeface="Georgia"/>
              </a:rPr>
              <a:t>Kevin De Bruyne</a:t>
            </a:r>
            <a:endParaRPr b="1" sz="3000">
              <a:solidFill>
                <a:schemeClr val="lt1"/>
              </a:solidFill>
              <a:latin typeface="Georgia"/>
              <a:ea typeface="Georgia"/>
              <a:cs typeface="Georgia"/>
              <a:sym typeface="Georgia"/>
            </a:endParaRPr>
          </a:p>
        </p:txBody>
      </p:sp>
      <p:sp>
        <p:nvSpPr>
          <p:cNvPr id="436" name="Google Shape;436;g21945cc6645_0_161"/>
          <p:cNvSpPr txBox="1"/>
          <p:nvPr/>
        </p:nvSpPr>
        <p:spPr>
          <a:xfrm>
            <a:off x="4730850" y="5251043"/>
            <a:ext cx="3888000" cy="5541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3000">
                <a:solidFill>
                  <a:schemeClr val="lt1"/>
                </a:solidFill>
                <a:latin typeface="Georgia"/>
                <a:ea typeface="Georgia"/>
                <a:cs typeface="Georgia"/>
                <a:sym typeface="Georgia"/>
              </a:rPr>
              <a:t>Karim Benzema</a:t>
            </a:r>
            <a:endParaRPr b="1" sz="3000">
              <a:solidFill>
                <a:schemeClr val="lt1"/>
              </a:solidFill>
              <a:latin typeface="Georgia"/>
              <a:ea typeface="Georgia"/>
              <a:cs typeface="Georgia"/>
              <a:sym typeface="Georgia"/>
            </a:endParaRPr>
          </a:p>
        </p:txBody>
      </p:sp>
      <p:sp>
        <p:nvSpPr>
          <p:cNvPr id="437" name="Google Shape;437;g21945cc6645_0_161"/>
          <p:cNvSpPr/>
          <p:nvPr/>
        </p:nvSpPr>
        <p:spPr>
          <a:xfrm>
            <a:off x="-2421453" y="76912"/>
            <a:ext cx="7053000" cy="7053000"/>
          </a:xfrm>
          <a:prstGeom prst="blockArc">
            <a:avLst>
              <a:gd fmla="val 15036372" name="adj1"/>
              <a:gd fmla="val 4236702" name="adj2"/>
              <a:gd fmla="val 1082" name="adj3"/>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nvGrpSpPr>
          <p:cNvPr id="438" name="Google Shape;438;g21945cc6645_0_161"/>
          <p:cNvGrpSpPr/>
          <p:nvPr/>
        </p:nvGrpSpPr>
        <p:grpSpPr>
          <a:xfrm>
            <a:off x="-71569" y="1162878"/>
            <a:ext cx="3668294" cy="5093544"/>
            <a:chOff x="-71569" y="1162878"/>
            <a:chExt cx="3668294" cy="5093544"/>
          </a:xfrm>
        </p:grpSpPr>
        <p:sp>
          <p:nvSpPr>
            <p:cNvPr id="439" name="Google Shape;439;g21945cc6645_0_161"/>
            <p:cNvSpPr/>
            <p:nvPr/>
          </p:nvSpPr>
          <p:spPr>
            <a:xfrm>
              <a:off x="-11950" y="1178922"/>
              <a:ext cx="3567909" cy="5077500"/>
            </a:xfrm>
            <a:custGeom>
              <a:rect b="b" l="l" r="r" t="t"/>
              <a:pathLst>
                <a:path extrusionOk="0" h="5077500" w="3567909">
                  <a:moveTo>
                    <a:pt x="1003046" y="0"/>
                  </a:moveTo>
                  <a:cubicBezTo>
                    <a:pt x="2419581" y="0"/>
                    <a:pt x="3567909" y="1136637"/>
                    <a:pt x="3567909" y="2538750"/>
                  </a:cubicBezTo>
                  <a:cubicBezTo>
                    <a:pt x="3567909" y="3940863"/>
                    <a:pt x="2419581" y="5077500"/>
                    <a:pt x="1003046" y="5077500"/>
                  </a:cubicBezTo>
                  <a:cubicBezTo>
                    <a:pt x="648912" y="5077500"/>
                    <a:pt x="311541" y="5006460"/>
                    <a:pt x="4685" y="4877993"/>
                  </a:cubicBezTo>
                  <a:lnTo>
                    <a:pt x="0" y="4875759"/>
                  </a:lnTo>
                  <a:lnTo>
                    <a:pt x="0" y="201742"/>
                  </a:lnTo>
                  <a:lnTo>
                    <a:pt x="4685" y="199508"/>
                  </a:lnTo>
                  <a:cubicBezTo>
                    <a:pt x="311541" y="71040"/>
                    <a:pt x="648912" y="0"/>
                    <a:pt x="1003046" y="0"/>
                  </a:cubicBezTo>
                  <a:close/>
                </a:path>
              </a:pathLst>
            </a:cu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0" name="Google Shape;440;g21945cc6645_0_161"/>
            <p:cNvSpPr/>
            <p:nvPr/>
          </p:nvSpPr>
          <p:spPr>
            <a:xfrm>
              <a:off x="-11951" y="3129793"/>
              <a:ext cx="238122" cy="192718"/>
            </a:xfrm>
            <a:custGeom>
              <a:rect b="b" l="l" r="r" t="t"/>
              <a:pathLst>
                <a:path extrusionOk="0" h="192718" w="238122">
                  <a:moveTo>
                    <a:pt x="0" y="0"/>
                  </a:moveTo>
                  <a:lnTo>
                    <a:pt x="64754" y="26203"/>
                  </a:lnTo>
                  <a:cubicBezTo>
                    <a:pt x="64754" y="26203"/>
                    <a:pt x="149041" y="63206"/>
                    <a:pt x="210713" y="46760"/>
                  </a:cubicBezTo>
                  <a:cubicBezTo>
                    <a:pt x="272385" y="30314"/>
                    <a:pt x="210713" y="192718"/>
                    <a:pt x="210713" y="192718"/>
                  </a:cubicBezTo>
                  <a:cubicBezTo>
                    <a:pt x="210713" y="192718"/>
                    <a:pt x="233325" y="110489"/>
                    <a:pt x="48308" y="42649"/>
                  </a:cubicBezTo>
                  <a:lnTo>
                    <a:pt x="0" y="23535"/>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g21945cc6645_0_161"/>
            <p:cNvSpPr/>
            <p:nvPr/>
          </p:nvSpPr>
          <p:spPr>
            <a:xfrm>
              <a:off x="1833412" y="2850720"/>
              <a:ext cx="1150811" cy="472654"/>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g21945cc6645_0_161"/>
            <p:cNvSpPr/>
            <p:nvPr/>
          </p:nvSpPr>
          <p:spPr>
            <a:xfrm>
              <a:off x="2695450" y="3539349"/>
              <a:ext cx="637056" cy="1376863"/>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g21945cc6645_0_161"/>
            <p:cNvSpPr/>
            <p:nvPr/>
          </p:nvSpPr>
          <p:spPr>
            <a:xfrm>
              <a:off x="-11951" y="4124250"/>
              <a:ext cx="625740" cy="872929"/>
            </a:xfrm>
            <a:custGeom>
              <a:rect b="b" l="l" r="r" t="t"/>
              <a:pathLst>
                <a:path extrusionOk="0" h="872929" w="625740">
                  <a:moveTo>
                    <a:pt x="591022" y="0"/>
                  </a:moveTo>
                  <a:cubicBezTo>
                    <a:pt x="591022" y="0"/>
                    <a:pt x="669139" y="63726"/>
                    <a:pt x="591022" y="88395"/>
                  </a:cubicBezTo>
                  <a:cubicBezTo>
                    <a:pt x="510847" y="113064"/>
                    <a:pt x="459455" y="182959"/>
                    <a:pt x="459455" y="182959"/>
                  </a:cubicBezTo>
                  <a:cubicBezTo>
                    <a:pt x="459455" y="182959"/>
                    <a:pt x="83641" y="715965"/>
                    <a:pt x="1092" y="870673"/>
                  </a:cubicBezTo>
                  <a:lnTo>
                    <a:pt x="0" y="872929"/>
                  </a:lnTo>
                  <a:lnTo>
                    <a:pt x="0" y="835868"/>
                  </a:lnTo>
                  <a:lnTo>
                    <a:pt x="27493" y="795119"/>
                  </a:lnTo>
                  <a:cubicBezTo>
                    <a:pt x="146597" y="618390"/>
                    <a:pt x="390586" y="254910"/>
                    <a:pt x="436840" y="174736"/>
                  </a:cubicBezTo>
                  <a:cubicBezTo>
                    <a:pt x="498512" y="67838"/>
                    <a:pt x="463566" y="14389"/>
                    <a:pt x="463566" y="14389"/>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g21945cc6645_0_161"/>
            <p:cNvSpPr/>
            <p:nvPr/>
          </p:nvSpPr>
          <p:spPr>
            <a:xfrm>
              <a:off x="1400566" y="4075938"/>
              <a:ext cx="842558" cy="1191911"/>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g21945cc6645_0_161"/>
            <p:cNvSpPr/>
            <p:nvPr/>
          </p:nvSpPr>
          <p:spPr>
            <a:xfrm>
              <a:off x="401250" y="5704080"/>
              <a:ext cx="1294662" cy="205502"/>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g21945cc6645_0_161"/>
            <p:cNvSpPr/>
            <p:nvPr/>
          </p:nvSpPr>
          <p:spPr>
            <a:xfrm>
              <a:off x="-11950" y="1468240"/>
              <a:ext cx="319665" cy="99833"/>
            </a:xfrm>
            <a:custGeom>
              <a:rect b="b" l="l" r="r" t="t"/>
              <a:pathLst>
                <a:path extrusionOk="0" h="99833" w="319665">
                  <a:moveTo>
                    <a:pt x="319665" y="0"/>
                  </a:moveTo>
                  <a:lnTo>
                    <a:pt x="319665" y="22612"/>
                  </a:lnTo>
                  <a:cubicBezTo>
                    <a:pt x="319665" y="22612"/>
                    <a:pt x="181545" y="36263"/>
                    <a:pt x="4178" y="98197"/>
                  </a:cubicBezTo>
                  <a:lnTo>
                    <a:pt x="0" y="99833"/>
                  </a:lnTo>
                  <a:lnTo>
                    <a:pt x="0" y="82025"/>
                  </a:lnTo>
                  <a:lnTo>
                    <a:pt x="97131" y="49594"/>
                  </a:lnTo>
                  <a:cubicBezTo>
                    <a:pt x="227156" y="10792"/>
                    <a:pt x="319665" y="0"/>
                    <a:pt x="319665" y="0"/>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g21945cc6645_0_161"/>
            <p:cNvSpPr/>
            <p:nvPr/>
          </p:nvSpPr>
          <p:spPr>
            <a:xfrm>
              <a:off x="1673749" y="1426094"/>
              <a:ext cx="1130260" cy="822007"/>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g21945cc6645_0_161"/>
            <p:cNvSpPr/>
            <p:nvPr/>
          </p:nvSpPr>
          <p:spPr>
            <a:xfrm>
              <a:off x="883622" y="1637836"/>
              <a:ext cx="226052" cy="106861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g21945cc6645_0_161"/>
            <p:cNvSpPr/>
            <p:nvPr/>
          </p:nvSpPr>
          <p:spPr>
            <a:xfrm>
              <a:off x="-71569" y="5989826"/>
              <a:ext cx="164402" cy="205502"/>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0" name="Google Shape;450;g21945cc6645_0_161"/>
            <p:cNvSpPr/>
            <p:nvPr/>
          </p:nvSpPr>
          <p:spPr>
            <a:xfrm>
              <a:off x="1947163" y="5981603"/>
              <a:ext cx="164401" cy="205502"/>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g21945cc6645_0_161"/>
            <p:cNvSpPr/>
            <p:nvPr/>
          </p:nvSpPr>
          <p:spPr>
            <a:xfrm>
              <a:off x="2903078" y="5245650"/>
              <a:ext cx="226052" cy="123301"/>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2" name="Google Shape;452;g21945cc6645_0_161"/>
            <p:cNvSpPr/>
            <p:nvPr/>
          </p:nvSpPr>
          <p:spPr>
            <a:xfrm>
              <a:off x="3452874" y="3417384"/>
              <a:ext cx="143851" cy="205502"/>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g21945cc6645_0_161"/>
            <p:cNvSpPr/>
            <p:nvPr/>
          </p:nvSpPr>
          <p:spPr>
            <a:xfrm>
              <a:off x="3090151" y="2215496"/>
              <a:ext cx="61651" cy="184952"/>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g21945cc6645_0_161"/>
            <p:cNvSpPr/>
            <p:nvPr/>
          </p:nvSpPr>
          <p:spPr>
            <a:xfrm>
              <a:off x="101113" y="2593752"/>
              <a:ext cx="1808417" cy="166456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5" name="Google Shape;455;g21945cc6645_0_161"/>
            <p:cNvSpPr/>
            <p:nvPr/>
          </p:nvSpPr>
          <p:spPr>
            <a:xfrm>
              <a:off x="2697505" y="2157791"/>
              <a:ext cx="801457" cy="1602915"/>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g21945cc6645_0_161"/>
            <p:cNvSpPr/>
            <p:nvPr/>
          </p:nvSpPr>
          <p:spPr>
            <a:xfrm>
              <a:off x="179231" y="1162878"/>
              <a:ext cx="1685115" cy="575405"/>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g21945cc6645_0_161"/>
            <p:cNvSpPr/>
            <p:nvPr/>
          </p:nvSpPr>
          <p:spPr>
            <a:xfrm>
              <a:off x="-11951" y="5161789"/>
              <a:ext cx="496458" cy="885834"/>
            </a:xfrm>
            <a:custGeom>
              <a:rect b="b" l="l" r="r" t="t"/>
              <a:pathLst>
                <a:path extrusionOk="0" h="885834" w="496458">
                  <a:moveTo>
                    <a:pt x="0" y="0"/>
                  </a:moveTo>
                  <a:lnTo>
                    <a:pt x="22997" y="50606"/>
                  </a:lnTo>
                  <a:cubicBezTo>
                    <a:pt x="158538" y="318465"/>
                    <a:pt x="496458" y="656385"/>
                    <a:pt x="496458" y="656385"/>
                  </a:cubicBezTo>
                  <a:cubicBezTo>
                    <a:pt x="338167" y="832664"/>
                    <a:pt x="71274" y="876734"/>
                    <a:pt x="7024" y="884997"/>
                  </a:cubicBezTo>
                  <a:lnTo>
                    <a:pt x="0" y="88583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g21945cc6645_0_161"/>
            <p:cNvSpPr/>
            <p:nvPr/>
          </p:nvSpPr>
          <p:spPr>
            <a:xfrm>
              <a:off x="1556573" y="4768719"/>
              <a:ext cx="1459063" cy="1253561"/>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59" name="Google Shape;459;g21945cc6645_0_161"/>
          <p:cNvSpPr/>
          <p:nvPr/>
        </p:nvSpPr>
        <p:spPr>
          <a:xfrm>
            <a:off x="3621582" y="5044931"/>
            <a:ext cx="720000" cy="720000"/>
          </a:xfrm>
          <a:prstGeom prst="ellipse">
            <a:avLst/>
          </a:prstGeom>
          <a:solidFill>
            <a:schemeClr val="accent3"/>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3</a:t>
            </a:r>
            <a:endParaRPr b="1" sz="3200">
              <a:solidFill>
                <a:schemeClr val="lt1"/>
              </a:solidFill>
              <a:latin typeface="Arial"/>
              <a:ea typeface="Arial"/>
              <a:cs typeface="Arial"/>
              <a:sym typeface="Arial"/>
            </a:endParaRPr>
          </a:p>
        </p:txBody>
      </p:sp>
      <p:sp>
        <p:nvSpPr>
          <p:cNvPr id="460" name="Google Shape;460;g21945cc6645_0_161"/>
          <p:cNvSpPr/>
          <p:nvPr/>
        </p:nvSpPr>
        <p:spPr>
          <a:xfrm>
            <a:off x="4200480" y="3076116"/>
            <a:ext cx="720000" cy="720000"/>
          </a:xfrm>
          <a:prstGeom prst="ellipse">
            <a:avLst/>
          </a:prstGeom>
          <a:solidFill>
            <a:schemeClr val="accent2"/>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2</a:t>
            </a:r>
            <a:endParaRPr b="1" sz="3200">
              <a:solidFill>
                <a:schemeClr val="lt1"/>
              </a:solidFill>
              <a:latin typeface="Arial"/>
              <a:ea typeface="Arial"/>
              <a:cs typeface="Arial"/>
              <a:sym typeface="Arial"/>
            </a:endParaRPr>
          </a:p>
        </p:txBody>
      </p:sp>
      <p:sp>
        <p:nvSpPr>
          <p:cNvPr id="461" name="Google Shape;461;g21945cc6645_0_161"/>
          <p:cNvSpPr/>
          <p:nvPr/>
        </p:nvSpPr>
        <p:spPr>
          <a:xfrm>
            <a:off x="3621582" y="1107302"/>
            <a:ext cx="720000" cy="720000"/>
          </a:xfrm>
          <a:prstGeom prst="ellipse">
            <a:avLst/>
          </a:prstGeom>
          <a:solidFill>
            <a:schemeClr val="accent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1</a:t>
            </a:r>
            <a:endParaRPr b="1" sz="3200">
              <a:solidFill>
                <a:schemeClr val="lt1"/>
              </a:solidFill>
              <a:latin typeface="Arial"/>
              <a:ea typeface="Arial"/>
              <a:cs typeface="Arial"/>
              <a:sym typeface="Arial"/>
            </a:endParaRPr>
          </a:p>
        </p:txBody>
      </p:sp>
      <p:sp>
        <p:nvSpPr>
          <p:cNvPr id="462" name="Google Shape;462;g21945cc6645_0_161"/>
          <p:cNvSpPr txBox="1"/>
          <p:nvPr/>
        </p:nvSpPr>
        <p:spPr>
          <a:xfrm>
            <a:off x="3621575" y="76900"/>
            <a:ext cx="6748500" cy="7080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solidFill>
                  <a:schemeClr val="lt1"/>
                </a:solidFill>
                <a:latin typeface="Georgia"/>
                <a:ea typeface="Georgia"/>
                <a:cs typeface="Georgia"/>
                <a:sym typeface="Georgia"/>
              </a:rPr>
              <a:t>Top Most Paid Players</a:t>
            </a:r>
            <a:endParaRPr sz="3400">
              <a:solidFill>
                <a:schemeClr val="lt1"/>
              </a:solidFill>
              <a:latin typeface="Georgia"/>
              <a:ea typeface="Georgia"/>
              <a:cs typeface="Georgia"/>
              <a:sym typeface="Georgia"/>
            </a:endParaRPr>
          </a:p>
        </p:txBody>
      </p:sp>
      <p:pic>
        <p:nvPicPr>
          <p:cNvPr id="463" name="Google Shape;463;g21945cc6645_0_161"/>
          <p:cNvPicPr preferRelativeResize="0"/>
          <p:nvPr/>
        </p:nvPicPr>
        <p:blipFill>
          <a:blip r:embed="rId3">
            <a:alphaModFix/>
          </a:blip>
          <a:stretch>
            <a:fillRect/>
          </a:stretch>
        </p:blipFill>
        <p:spPr>
          <a:xfrm>
            <a:off x="8039175" y="947500"/>
            <a:ext cx="2538900" cy="1777225"/>
          </a:xfrm>
          <a:prstGeom prst="rect">
            <a:avLst/>
          </a:prstGeom>
          <a:noFill/>
          <a:ln>
            <a:noFill/>
          </a:ln>
        </p:spPr>
      </p:pic>
      <p:pic>
        <p:nvPicPr>
          <p:cNvPr id="464" name="Google Shape;464;g21945cc6645_0_161"/>
          <p:cNvPicPr preferRelativeResize="0"/>
          <p:nvPr/>
        </p:nvPicPr>
        <p:blipFill>
          <a:blip r:embed="rId4">
            <a:alphaModFix/>
          </a:blip>
          <a:stretch>
            <a:fillRect/>
          </a:stretch>
        </p:blipFill>
        <p:spPr>
          <a:xfrm>
            <a:off x="8648950" y="4580375"/>
            <a:ext cx="1319350" cy="1979025"/>
          </a:xfrm>
          <a:prstGeom prst="rect">
            <a:avLst/>
          </a:prstGeom>
          <a:noFill/>
          <a:ln>
            <a:noFill/>
          </a:ln>
        </p:spPr>
      </p:pic>
      <p:pic>
        <p:nvPicPr>
          <p:cNvPr id="465" name="Google Shape;465;g21945cc6645_0_161"/>
          <p:cNvPicPr preferRelativeResize="0"/>
          <p:nvPr/>
        </p:nvPicPr>
        <p:blipFill>
          <a:blip r:embed="rId5">
            <a:alphaModFix/>
          </a:blip>
          <a:stretch>
            <a:fillRect/>
          </a:stretch>
        </p:blipFill>
        <p:spPr>
          <a:xfrm>
            <a:off x="10239200" y="2822975"/>
            <a:ext cx="1695701" cy="226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1945cc6645_0_193"/>
          <p:cNvSpPr txBox="1"/>
          <p:nvPr>
            <p:ph idx="1" type="body"/>
          </p:nvPr>
        </p:nvSpPr>
        <p:spPr>
          <a:xfrm>
            <a:off x="0" y="287255"/>
            <a:ext cx="121920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latin typeface="Georgia"/>
                <a:ea typeface="Georgia"/>
                <a:cs typeface="Georgia"/>
                <a:sym typeface="Georgia"/>
              </a:rPr>
              <a:t>Which foot do players use most?</a:t>
            </a:r>
            <a:endParaRPr>
              <a:latin typeface="Georgia"/>
              <a:ea typeface="Georgia"/>
              <a:cs typeface="Georgia"/>
              <a:sym typeface="Georgia"/>
            </a:endParaRPr>
          </a:p>
        </p:txBody>
      </p:sp>
      <p:sp>
        <p:nvSpPr>
          <p:cNvPr id="471" name="Google Shape;471;g21945cc6645_0_193"/>
          <p:cNvSpPr txBox="1"/>
          <p:nvPr/>
        </p:nvSpPr>
        <p:spPr>
          <a:xfrm>
            <a:off x="838820" y="5040922"/>
            <a:ext cx="34194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00">
                <a:solidFill>
                  <a:srgbClr val="3F3F3F"/>
                </a:solidFill>
                <a:latin typeface="Georgia"/>
                <a:ea typeface="Georgia"/>
                <a:cs typeface="Georgia"/>
                <a:sym typeface="Georgia"/>
              </a:rPr>
              <a:t>RIGHT-FOOTED</a:t>
            </a:r>
            <a:endParaRPr sz="3000">
              <a:latin typeface="Georgia"/>
              <a:ea typeface="Georgia"/>
              <a:cs typeface="Georgia"/>
              <a:sym typeface="Georgia"/>
            </a:endParaRPr>
          </a:p>
        </p:txBody>
      </p:sp>
      <p:pic>
        <p:nvPicPr>
          <p:cNvPr id="472" name="Google Shape;472;g21945cc6645_0_193"/>
          <p:cNvPicPr preferRelativeResize="0"/>
          <p:nvPr/>
        </p:nvPicPr>
        <p:blipFill rotWithShape="1">
          <a:blip r:embed="rId3">
            <a:alphaModFix/>
          </a:blip>
          <a:srcRect b="0" l="0" r="0" t="0"/>
          <a:stretch/>
        </p:blipFill>
        <p:spPr>
          <a:xfrm flipH="1">
            <a:off x="4389912" y="1856153"/>
            <a:ext cx="3007159" cy="3738872"/>
          </a:xfrm>
          <a:prstGeom prst="rect">
            <a:avLst/>
          </a:prstGeom>
          <a:noFill/>
          <a:ln>
            <a:noFill/>
          </a:ln>
        </p:spPr>
      </p:pic>
      <p:grpSp>
        <p:nvGrpSpPr>
          <p:cNvPr id="473" name="Google Shape;473;g21945cc6645_0_193"/>
          <p:cNvGrpSpPr/>
          <p:nvPr/>
        </p:nvGrpSpPr>
        <p:grpSpPr>
          <a:xfrm>
            <a:off x="5736565" y="5146564"/>
            <a:ext cx="659384" cy="646413"/>
            <a:chOff x="6846896" y="2302630"/>
            <a:chExt cx="2407391" cy="2360034"/>
          </a:xfrm>
        </p:grpSpPr>
        <p:sp>
          <p:nvSpPr>
            <p:cNvPr id="474" name="Google Shape;474;g21945cc6645_0_193"/>
            <p:cNvSpPr/>
            <p:nvPr/>
          </p:nvSpPr>
          <p:spPr>
            <a:xfrm>
              <a:off x="6858578" y="2310064"/>
              <a:ext cx="2376900" cy="2352600"/>
            </a:xfrm>
            <a:prstGeom prst="ellipse">
              <a:avLst/>
            </a:pr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5" name="Google Shape;475;g21945cc6645_0_193"/>
            <p:cNvSpPr/>
            <p:nvPr/>
          </p:nvSpPr>
          <p:spPr>
            <a:xfrm>
              <a:off x="7163010" y="3086576"/>
              <a:ext cx="533400" cy="219075"/>
            </a:xfrm>
            <a:custGeom>
              <a:rect b="b" l="l" r="r" t="t"/>
              <a:pathLst>
                <a:path extrusionOk="0" h="219075" w="53340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g21945cc6645_0_193"/>
            <p:cNvSpPr/>
            <p:nvPr/>
          </p:nvSpPr>
          <p:spPr>
            <a:xfrm>
              <a:off x="8437254" y="3084671"/>
              <a:ext cx="533400" cy="219075"/>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Google Shape;477;g21945cc6645_0_193"/>
            <p:cNvSpPr/>
            <p:nvPr/>
          </p:nvSpPr>
          <p:spPr>
            <a:xfrm>
              <a:off x="6986914" y="3417981"/>
              <a:ext cx="295275" cy="638175"/>
            </a:xfrm>
            <a:custGeom>
              <a:rect b="b" l="l" r="r" t="t"/>
              <a:pathLst>
                <a:path extrusionOk="0" h="638175" w="2952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g21945cc6645_0_193"/>
            <p:cNvSpPr/>
            <p:nvPr/>
          </p:nvSpPr>
          <p:spPr>
            <a:xfrm>
              <a:off x="8836669" y="3403739"/>
              <a:ext cx="295275" cy="638175"/>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9" name="Google Shape;479;g21945cc6645_0_193"/>
            <p:cNvSpPr/>
            <p:nvPr/>
          </p:nvSpPr>
          <p:spPr>
            <a:xfrm>
              <a:off x="7480347" y="3667601"/>
              <a:ext cx="390525" cy="552450"/>
            </a:xfrm>
            <a:custGeom>
              <a:rect b="b" l="l" r="r" t="t"/>
              <a:pathLst>
                <a:path extrusionOk="0" h="552450" w="390525">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0" name="Google Shape;480;g21945cc6645_0_193"/>
            <p:cNvSpPr/>
            <p:nvPr/>
          </p:nvSpPr>
          <p:spPr>
            <a:xfrm>
              <a:off x="8236700" y="3652361"/>
              <a:ext cx="390525" cy="552450"/>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1" name="Google Shape;481;g21945cc6645_0_193"/>
            <p:cNvSpPr/>
            <p:nvPr/>
          </p:nvSpPr>
          <p:spPr>
            <a:xfrm>
              <a:off x="7773679" y="4406741"/>
              <a:ext cx="600075" cy="95250"/>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g21945cc6645_0_193"/>
            <p:cNvSpPr/>
            <p:nvPr/>
          </p:nvSpPr>
          <p:spPr>
            <a:xfrm>
              <a:off x="7213609" y="2436971"/>
              <a:ext cx="523875" cy="381000"/>
            </a:xfrm>
            <a:custGeom>
              <a:rect b="b" l="l" r="r" t="t"/>
              <a:pathLst>
                <a:path extrusionOk="0" h="381000" w="523875">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3" name="Google Shape;483;g21945cc6645_0_193"/>
            <p:cNvSpPr/>
            <p:nvPr/>
          </p:nvSpPr>
          <p:spPr>
            <a:xfrm>
              <a:off x="8363276" y="2424588"/>
              <a:ext cx="523875" cy="381000"/>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4" name="Google Shape;484;g21945cc6645_0_193"/>
            <p:cNvSpPr/>
            <p:nvPr/>
          </p:nvSpPr>
          <p:spPr>
            <a:xfrm>
              <a:off x="7997180" y="2522696"/>
              <a:ext cx="104775" cy="49530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g21945cc6645_0_193"/>
            <p:cNvSpPr/>
            <p:nvPr/>
          </p:nvSpPr>
          <p:spPr>
            <a:xfrm>
              <a:off x="7554604" y="4539138"/>
              <a:ext cx="76200" cy="95250"/>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g21945cc6645_0_193"/>
            <p:cNvSpPr/>
            <p:nvPr/>
          </p:nvSpPr>
          <p:spPr>
            <a:xfrm>
              <a:off x="8489959" y="4535328"/>
              <a:ext cx="76200" cy="95250"/>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g21945cc6645_0_193"/>
            <p:cNvSpPr/>
            <p:nvPr/>
          </p:nvSpPr>
          <p:spPr>
            <a:xfrm>
              <a:off x="7075496" y="4203858"/>
              <a:ext cx="114300" cy="57150"/>
            </a:xfrm>
            <a:custGeom>
              <a:rect b="b" l="l" r="r" t="t"/>
              <a:pathLst>
                <a:path extrusionOk="0" h="57150" w="11430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8" name="Google Shape;488;g21945cc6645_0_193"/>
            <p:cNvSpPr/>
            <p:nvPr/>
          </p:nvSpPr>
          <p:spPr>
            <a:xfrm>
              <a:off x="8932871" y="4194333"/>
              <a:ext cx="104775" cy="57150"/>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g21945cc6645_0_193"/>
            <p:cNvSpPr/>
            <p:nvPr/>
          </p:nvSpPr>
          <p:spPr>
            <a:xfrm>
              <a:off x="6846896" y="3349133"/>
              <a:ext cx="66675" cy="95250"/>
            </a:xfrm>
            <a:custGeom>
              <a:rect b="b" l="l" r="r" t="t"/>
              <a:pathLst>
                <a:path extrusionOk="0" h="95250" w="66675">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g21945cc6645_0_193"/>
            <p:cNvSpPr/>
            <p:nvPr/>
          </p:nvSpPr>
          <p:spPr>
            <a:xfrm>
              <a:off x="7052818" y="2791301"/>
              <a:ext cx="28575" cy="85725"/>
            </a:xfrm>
            <a:custGeom>
              <a:rect b="b" l="l" r="r" t="t"/>
              <a:pathLst>
                <a:path extrusionOk="0" h="85725" w="28575">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g21945cc6645_0_193"/>
            <p:cNvSpPr/>
            <p:nvPr/>
          </p:nvSpPr>
          <p:spPr>
            <a:xfrm>
              <a:off x="9187612" y="3347228"/>
              <a:ext cx="66675" cy="95250"/>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g21945cc6645_0_193"/>
            <p:cNvSpPr/>
            <p:nvPr/>
          </p:nvSpPr>
          <p:spPr>
            <a:xfrm>
              <a:off x="9019549" y="2790348"/>
              <a:ext cx="28575" cy="85725"/>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3" name="Google Shape;493;g21945cc6645_0_193"/>
            <p:cNvSpPr/>
            <p:nvPr/>
          </p:nvSpPr>
          <p:spPr>
            <a:xfrm>
              <a:off x="7634614" y="2965608"/>
              <a:ext cx="838200" cy="77152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4" name="Google Shape;494;g21945cc6645_0_193"/>
            <p:cNvSpPr/>
            <p:nvPr/>
          </p:nvSpPr>
          <p:spPr>
            <a:xfrm>
              <a:off x="6892616" y="2763611"/>
              <a:ext cx="371475" cy="742950"/>
            </a:xfrm>
            <a:custGeom>
              <a:rect b="b" l="l" r="r" t="t"/>
              <a:pathLst>
                <a:path extrusionOk="0" h="742950" w="371475">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5" name="Google Shape;495;g21945cc6645_0_193"/>
            <p:cNvSpPr/>
            <p:nvPr/>
          </p:nvSpPr>
          <p:spPr>
            <a:xfrm>
              <a:off x="8837621" y="2763611"/>
              <a:ext cx="371475" cy="742950"/>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g21945cc6645_0_193"/>
            <p:cNvSpPr/>
            <p:nvPr/>
          </p:nvSpPr>
          <p:spPr>
            <a:xfrm>
              <a:off x="7670809" y="2302630"/>
              <a:ext cx="781050" cy="266700"/>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g21945cc6645_0_193"/>
            <p:cNvSpPr/>
            <p:nvPr/>
          </p:nvSpPr>
          <p:spPr>
            <a:xfrm>
              <a:off x="7143099" y="3983831"/>
              <a:ext cx="676275" cy="581025"/>
            </a:xfrm>
            <a:custGeom>
              <a:rect b="b" l="l" r="r" t="t"/>
              <a:pathLst>
                <a:path extrusionOk="0" h="581025" w="67627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8" name="Google Shape;498;g21945cc6645_0_193"/>
            <p:cNvSpPr/>
            <p:nvPr/>
          </p:nvSpPr>
          <p:spPr>
            <a:xfrm>
              <a:off x="8308984" y="3973353"/>
              <a:ext cx="676275" cy="581025"/>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99" name="Google Shape;499;g21945cc6645_0_193"/>
          <p:cNvSpPr txBox="1"/>
          <p:nvPr/>
        </p:nvSpPr>
        <p:spPr>
          <a:xfrm>
            <a:off x="7873720" y="5040922"/>
            <a:ext cx="34194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00">
                <a:solidFill>
                  <a:srgbClr val="3F3F3F"/>
                </a:solidFill>
                <a:latin typeface="Georgia"/>
                <a:ea typeface="Georgia"/>
                <a:cs typeface="Georgia"/>
                <a:sym typeface="Georgia"/>
              </a:rPr>
              <a:t>LEFT-FOOTED</a:t>
            </a:r>
            <a:endParaRPr sz="3000">
              <a:latin typeface="Georgia"/>
              <a:ea typeface="Georgia"/>
              <a:cs typeface="Georgia"/>
              <a:sym typeface="Georgia"/>
            </a:endParaRPr>
          </a:p>
        </p:txBody>
      </p:sp>
      <p:sp>
        <p:nvSpPr>
          <p:cNvPr id="500" name="Google Shape;500;g21945cc6645_0_193"/>
          <p:cNvSpPr txBox="1"/>
          <p:nvPr/>
        </p:nvSpPr>
        <p:spPr>
          <a:xfrm>
            <a:off x="879625" y="2567100"/>
            <a:ext cx="3337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0">
                <a:latin typeface="Georgia"/>
                <a:ea typeface="Georgia"/>
                <a:cs typeface="Georgia"/>
                <a:sym typeface="Georgia"/>
              </a:rPr>
              <a:t>75 %</a:t>
            </a:r>
            <a:endParaRPr sz="10000">
              <a:latin typeface="Georgia"/>
              <a:ea typeface="Georgia"/>
              <a:cs typeface="Georgia"/>
              <a:sym typeface="Georgia"/>
            </a:endParaRPr>
          </a:p>
        </p:txBody>
      </p:sp>
      <p:sp>
        <p:nvSpPr>
          <p:cNvPr id="501" name="Google Shape;501;g21945cc6645_0_193"/>
          <p:cNvSpPr txBox="1"/>
          <p:nvPr/>
        </p:nvSpPr>
        <p:spPr>
          <a:xfrm>
            <a:off x="7569550" y="2567100"/>
            <a:ext cx="3337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0">
                <a:latin typeface="Georgia"/>
                <a:ea typeface="Georgia"/>
                <a:cs typeface="Georgia"/>
                <a:sym typeface="Georgia"/>
              </a:rPr>
              <a:t>25%</a:t>
            </a:r>
            <a:endParaRPr sz="100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soccer-sports">
      <a:dk1>
        <a:srgbClr val="000000"/>
      </a:dk1>
      <a:lt1>
        <a:srgbClr val="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2018-04-24T17:14:44Z</dcterms:created>
  <dc:creator>Allppt.com;Googleslidesppt.com</dc:creator>
</cp:coreProperties>
</file>